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9" r:id="rId2"/>
    <p:sldId id="276" r:id="rId3"/>
    <p:sldId id="312" r:id="rId4"/>
    <p:sldId id="313" r:id="rId5"/>
    <p:sldId id="286" r:id="rId6"/>
    <p:sldId id="315" r:id="rId7"/>
    <p:sldId id="318" r:id="rId8"/>
    <p:sldId id="319" r:id="rId9"/>
    <p:sldId id="323" r:id="rId10"/>
    <p:sldId id="296" r:id="rId11"/>
    <p:sldId id="326" r:id="rId12"/>
    <p:sldId id="330" r:id="rId13"/>
    <p:sldId id="300" r:id="rId14"/>
    <p:sldId id="334" r:id="rId15"/>
    <p:sldId id="335" r:id="rId16"/>
    <p:sldId id="332" r:id="rId17"/>
    <p:sldId id="333" r:id="rId18"/>
    <p:sldId id="331" r:id="rId19"/>
    <p:sldId id="298" r:id="rId20"/>
    <p:sldId id="299" r:id="rId21"/>
    <p:sldId id="301" r:id="rId22"/>
    <p:sldId id="288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68" userDrawn="1">
          <p15:clr>
            <a:srgbClr val="A4A3A4"/>
          </p15:clr>
        </p15:guide>
        <p15:guide id="4" orient="horz" pos="4088" userDrawn="1">
          <p15:clr>
            <a:srgbClr val="A4A3A4"/>
          </p15:clr>
        </p15:guide>
        <p15:guide id="5" pos="7491" userDrawn="1">
          <p15:clr>
            <a:srgbClr val="A4A3A4"/>
          </p15:clr>
        </p15:guide>
        <p15:guide id="6" pos="189" userDrawn="1">
          <p15:clr>
            <a:srgbClr val="A4A3A4"/>
          </p15:clr>
        </p15:guide>
        <p15:guide id="7" pos="3840" userDrawn="1">
          <p15:clr>
            <a:srgbClr val="F26B43"/>
          </p15:clr>
        </p15:guide>
        <p15:guide id="8" orient="horz" pos="2183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4D37"/>
    <a:srgbClr val="8C1B1B"/>
    <a:srgbClr val="EE4B3A"/>
    <a:srgbClr val="F2D57E"/>
    <a:srgbClr val="F57F4F"/>
    <a:srgbClr val="8CEA8C"/>
    <a:srgbClr val="FCF5E0"/>
    <a:srgbClr val="E9E98C"/>
    <a:srgbClr val="191C21"/>
    <a:srgbClr val="0C11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2932" autoAdjust="0"/>
  </p:normalViewPr>
  <p:slideViewPr>
    <p:cSldViewPr snapToGrid="0" showGuides="1">
      <p:cViewPr>
        <p:scale>
          <a:sx n="75" d="100"/>
          <a:sy n="75" d="100"/>
        </p:scale>
        <p:origin x="43" y="24"/>
      </p:cViewPr>
      <p:guideLst>
        <p:guide orient="horz" pos="368"/>
        <p:guide orient="horz" pos="4088"/>
        <p:guide pos="7491"/>
        <p:guide pos="189"/>
        <p:guide pos="3840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0E76A-2BDC-4BD6-BDC6-9219C309F24F}" type="datetimeFigureOut">
              <a:rPr lang="ko-KR" altLang="en-US" smtClean="0"/>
              <a:t>2024-12-21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61C35-1309-4C9B-813E-A47C1B0AC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04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965ED-47D0-04E1-A2B5-CA14E1EA9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2ABEB6-C5E5-70CC-0187-7EAAAF562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ACBC1E-F9FE-B9C1-D88B-F3C1F61F3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D4CED6-AB6D-7082-3D7A-F570EB4098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448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30AD4-548D-6526-C2B5-5857C462F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34EE9FD-11CC-1E85-6C16-769C5FFF9D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AF9843-D9B6-B439-C383-5CAAE2E4F0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D88E55-E937-ECA0-1CD2-DF8C652A77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578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BAF62-C694-F152-33AA-F189910F3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0256E0-470B-87A3-12C6-D392C9312F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2EB33F5-B0BA-8547-98AF-C9423F207F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A2E9FB-5300-CEA5-BA6C-032B629928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0750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E368C-534B-A59C-9335-6BC260CF8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FDEBE97-0E03-7C21-6805-359CB62F6B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D98E7F-5A08-AA7D-A1BC-86D07D0E0F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74BAC4-9528-6EA3-CEAE-589DCD95F9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342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6D8C8-FC10-D054-39DD-E6D032150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326D0B-F9FB-CD13-D1A9-F60DDB7580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6A6184-DAC7-6B43-B713-B1FEC72698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C3299C-86D0-FD7F-B27A-945841522F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7029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5E2DD-86AD-F16A-8749-FC8CE332D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790218E-576A-40F6-4731-AA61322101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3CC74D-4BED-70B7-859F-71A9BD1BA3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F0F594-D607-A145-4686-5CCF31AD84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9167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A4F8A-64B6-9551-14F4-F61FA65C5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533BE97-F813-7E98-6FA0-96A6866546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4B35450-485C-D36F-A86A-F11D70798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0B933A-B0DD-DF70-69B9-D7A9306CE5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9123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9804A-E795-C049-8742-0FE3DEC3D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D4CBD31-5C94-8A0B-2FB9-8F5BAEECDC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8D9EB19-6035-A2B2-808F-C53F802E16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6579B6-1E05-6B1E-B275-CF092DEB4D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75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70534-DE65-2B8C-F53B-AA458CF6E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E5937FE-DB87-09EA-BB45-D4B4373DE4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6CFAD3-CD5A-DBA2-0C63-98CED63567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B3E73E-AFF6-0303-04FF-0DB7AD2797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5486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B6EA7-9303-ED25-B505-FB3BCDBFF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C14979A-6BED-383F-8662-AE6CE224B2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3EB172-495A-6899-647A-8FDDF36A48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57EA3A-EF23-4712-1A5E-E0CA2D6C86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235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8D585-2B67-2CCE-CFC8-5A1E7CD16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DCCEC1-4E04-F480-FE70-9446395B1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7B198EC-59A9-6DB1-C2E7-1E48213569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BE2A42-A02E-6474-674D-E1E24B7D7E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345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0FAE2-DB93-1E16-6D35-890069B04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309694-F3A0-43D0-49E0-DB60510FE6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6D22E50-4B5B-5A3B-CDFA-C943D3387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1889CF-AE81-F8BF-2129-D3D2198DAD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181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0A372-E4A6-D41B-CBE3-EFCE9E9F7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4C520C4-66C0-F8A0-9D05-1B2F4EF11E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150110-AF84-9BE9-427B-F23088B0D4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54E149-8955-1374-29F4-7B27A78F39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479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4CA41-D7BB-B914-430C-17897DD20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51DB23-61DC-E7D6-4643-0DBFC75D8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E84C68-F4A5-A6C8-E881-E7E501F73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47BB26-6BB5-B78A-5F7C-2CDF8D364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125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FCEF3-9A10-0523-8D87-258A62028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79A56B5-D2B6-AA51-8CDC-389E97A2B4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2E74C6-FBE5-2A89-BD31-EED3B07AC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41D185-269D-FB6C-32E0-91185426E6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592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9B3E6-7B8E-AAA9-2F68-55AE4C5FC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136F39-D53F-0009-28DB-8A1562FBB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CD2493-6C54-F07C-4C8D-D9493AF552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DBC7FD-FCD1-20E5-D4E1-0EFDC24E3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927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0CE83-2AB8-C775-B64E-A9ACF6713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D17D145-B495-9F7D-A5F4-49D4282D9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EFDC1B-0790-8EBD-EDF7-6ADDFC9F7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20B883-B153-4263-C93C-ABCD5BF3DC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260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27454-5F6E-3644-0C5C-021746165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74B675D-A0FA-9500-A114-6F72B9BACC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5B87597-7379-7C67-16A9-37E45CDEB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2363EF-4B09-B2B0-9D4C-47C15D08C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804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3EC04-6E89-8E46-3969-1C239A2E6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30B87A-86CB-D474-2678-1C292449CB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2B3530-1018-3945-6927-9E965277E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BC8B83-C00E-A795-69E3-979D1A49F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3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8513F-EDBB-618F-5E61-3F78619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998179-2D1A-2FA9-BC93-EE7246EA4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CFF59-5F45-2BAA-16FA-F0306BB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D46334-48BF-1F5D-610A-7056F76B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01C90-39FF-8DA8-FA97-8A45662E3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16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B3688-885A-FB19-F6C2-5D8B480D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2B05C5-A5FD-839E-3AB5-2930DB0D4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28AE25-ADA8-BD06-D097-ACA4D8F72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BC631-E870-B673-DFFE-3EC7DD01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FD5A2-F8E5-1072-E7B5-FA1BA2C4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30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79155E-0070-AF0E-E30B-0293089957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D0F265-0B67-2349-52C9-853E2ED27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80F253-8569-8608-34F7-5122BB94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336CD-E377-5FFB-3713-14A46DCE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E5463-5E53-CF76-2B2A-DDC86B44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9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9B5D1-76DE-39A9-CD40-F60FB189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4E9C1-416C-2737-9E4B-7B6558C0A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3C906-F144-F958-20CE-708EC7AD7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DAAB4-8FCC-E0A8-B63E-7FA10141F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6883E5-7DC4-34BD-9AAE-01E14D3D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7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62344-90A1-3DA0-486A-647E539F7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320BF-E308-F479-4C65-B5E5453E8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3AA2B3-5473-2303-2D2F-6AB1ACC4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B17B4-6E6B-BF66-5E03-5D6607DA6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91917F-8E5E-ECB4-6F79-DB77E40EF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61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B2DBB-A863-4D0E-77DF-D5CE7E11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4CB02E-B81E-BA36-9E44-F01949D99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B19B0-974F-F4A9-A895-EA79A1AF2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1A01D6-0CC8-E804-5A26-06199A69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B9D04-841E-BADA-5FF7-A3CF7852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8A357B-3577-AA6B-7389-BE61E451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408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BFA34-E030-323E-E106-5C6C141E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0CECEE-B3A6-912C-A7D9-1AB944FE2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83207F-1C29-91B4-0078-12BE8737F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63D2AD-5A89-8B0D-33CD-3B44F2B18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D6CB81-8697-480F-16F8-F01BF5621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A0C47D-CD74-A491-DB39-174A1E5D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99F75A-2123-ECD4-0305-AF45DA7A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BB153A-D4EC-45D8-9165-523C6534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56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1A37A-1463-B651-E165-467584BA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9D25C7-4E21-3D75-51C2-676828D2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44145F-1B75-F272-1E07-98428A55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02EC28-706D-D5C5-3A92-5F8D3045B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53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52EBE5-4E6B-F832-C748-B5FBEBEC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F37DD2-4AB1-3EA5-9ACD-1BD04D7CA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7D7B12-FC86-66E2-1B79-5333AB34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01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F5300-F73A-80EC-F614-244182101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22E758-CE12-8222-EA8F-EEFB3FC69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804626-CE9F-9AB8-40DE-B0EFFB664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AF9535-6230-CFA9-673D-AC92A18DA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BEFDDB-AAE6-3BF5-E4D9-95F9AAB72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972445-9CEE-41AF-5103-0D9E0D265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41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C2D0A-50B9-09F8-AE96-F611623B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FAB33C-6AB8-B449-3599-6024CD7E3F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0D6640-FA97-1ECD-0A4E-A7A04835B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29D0B-031A-A922-EEA6-DA1795600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CCF396-2EE3-F405-3B69-BD40FAF1B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804142-BCD5-A297-89F8-DD929A58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4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E8D0ED-2345-7567-5323-F9496E85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EF777B-C9CE-F1A9-BF32-F6912B4C0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B10DC5-0B03-1C80-82D3-0C64048A0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6341D4-2020-4B84-8309-CA9D94CC1D89}" type="datetimeFigureOut">
              <a:rPr lang="ko-KR" altLang="en-US" smtClean="0"/>
              <a:t>2024-12-21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B91B5C-B4FC-070C-C747-DDAB7F0C9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1398E-7267-7DFD-46FD-A3D08C1F3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3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microsoft.com/office/2007/relationships/hdphoto" Target="../media/hdphoto5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microsoft.com/office/2007/relationships/hdphoto" Target="../media/hdphoto5.wdp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3.wdp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microsoft.com/office/2007/relationships/hdphoto" Target="../media/hdphoto5.wdp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970C3-C487-7636-85A6-DEFCCC097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구름, 나무, 눈, 텍스트이(가) 표시된 사진&#10;&#10;자동 생성된 설명">
            <a:extLst>
              <a:ext uri="{FF2B5EF4-FFF2-40B4-BE49-F238E27FC236}">
                <a16:creationId xmlns:a16="http://schemas.microsoft.com/office/drawing/2014/main" id="{111F4715-0862-9320-8A84-3FCED18AA2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91" r="4002" b="17595"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  <a:ln w="28575">
            <a:noFill/>
          </a:ln>
          <a:effectLst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82401A0-A0C1-BEBA-9015-2D921CD5D24D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A8A0F-96AE-1A2E-B8B8-C9AA578374CD}"/>
              </a:ext>
            </a:extLst>
          </p:cNvPr>
          <p:cNvSpPr txBox="1"/>
          <p:nvPr/>
        </p:nvSpPr>
        <p:spPr>
          <a:xfrm>
            <a:off x="4536116" y="2828123"/>
            <a:ext cx="3119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effectLst>
                  <a:glow rad="127000">
                    <a:schemeClr val="tx1">
                      <a:alpha val="79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스페셜리스트 신규 클래스</a:t>
            </a:r>
            <a:endParaRPr lang="en-US" altLang="ko-KR" sz="2000" dirty="0">
              <a:solidFill>
                <a:schemeClr val="bg1"/>
              </a:solidFill>
              <a:effectLst>
                <a:glow rad="127000">
                  <a:schemeClr val="tx1">
                    <a:alpha val="79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93011E-D9F6-8A71-6EE7-BE803520A773}"/>
              </a:ext>
            </a:extLst>
          </p:cNvPr>
          <p:cNvSpPr txBox="1"/>
          <p:nvPr/>
        </p:nvSpPr>
        <p:spPr>
          <a:xfrm>
            <a:off x="4902064" y="3593919"/>
            <a:ext cx="2315057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화령사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(Ember Spirit)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1DE5AD-8B6D-59CB-3E16-A70294F4C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068" y="6437401"/>
            <a:ext cx="951865" cy="208946"/>
          </a:xfrm>
          <a:prstGeom prst="rect">
            <a:avLst/>
          </a:prstGeom>
          <a:effectLst>
            <a:glow rad="38100">
              <a:schemeClr val="tx1">
                <a:alpha val="77000"/>
              </a:schemeClr>
            </a:glow>
          </a:effectLst>
        </p:spPr>
      </p:pic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58AD8BAC-7F0D-8595-7045-30ABB61E3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5"/>
          <a:stretch/>
        </p:blipFill>
        <p:spPr>
          <a:xfrm>
            <a:off x="2973493" y="1074213"/>
            <a:ext cx="6172200" cy="1782041"/>
          </a:xfrm>
          <a:prstGeom prst="rect">
            <a:avLst/>
          </a:prstGeom>
          <a:effectLst>
            <a:glow rad="762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1007856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3701E-88C0-CD9E-E994-76F2BBF02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66B8707-C856-141A-1B9E-6445221FCDC8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1F8C878-8F84-37E0-2760-DA15CC79C2F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0B7C74B-24BF-BF77-FC4F-2B9C173398B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34108A1-9238-CC09-C2A2-A7E0D5CE7823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9BC95BE-CD74-1DB6-B9BB-3E8BAAB3826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267BCAD5-13CA-BDA6-4628-F84719E949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D35A6148-98A4-2177-969C-BA555C508A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64DC90-3055-961F-9A72-4ADD4AC9752F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27E5C4C-59E8-53B8-4101-9EE9B4E0987E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2E86421-7E1D-0AF4-922E-782BCA07E335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5E4ADE-E663-6B3E-7ABF-F87FAD84FABC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4A9719B-EC2F-3245-A9C7-B3FBAC0539F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C7C6489-46B5-AC84-6AD7-8EC4B0B3F862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6B771F5-6984-B80B-8F67-215F27FBFC84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2F604234-ED12-0794-254A-6B0DD0AFCE49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94E5144C-43CD-CBEF-A8E8-44781720E6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D6AC867C-6089-4317-F490-F1422B353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ABF688A9-2D45-19EC-90A5-C1C97F083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13EAE8C0-6039-F3E0-2640-2EFCA0CB55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BB7A6A65-5587-F089-2882-71F7C8F87A8B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33E8DA77-6FE1-84EA-1B85-14F9293DB7E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7F6623BC-990C-60B1-7A39-75F4D64D6101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AD7D1A58-97D2-D349-CA46-EFE1B5E0857E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BDF3150F-D023-F678-B0D9-9178B5DFCC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76377C62-0A99-271C-4E7D-5C27F5C1653E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5165D60C-A69A-8DA7-A225-6D4591D7DC7C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D6415AC6-D1CD-DFB1-7D2A-C7C06B5303FF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A0139246-EA72-8FFA-3936-30314B17DE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27BA3C96-E794-E5E0-3BFF-C5145B71EBAE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E9368868-FBF1-44DC-B494-8855A65FD362}"/>
              </a:ext>
            </a:extLst>
          </p:cNvPr>
          <p:cNvGrpSpPr/>
          <p:nvPr/>
        </p:nvGrpSpPr>
        <p:grpSpPr>
          <a:xfrm>
            <a:off x="6609497" y="1814125"/>
            <a:ext cx="4606254" cy="3024984"/>
            <a:chOff x="6553789" y="1908964"/>
            <a:chExt cx="4606254" cy="3024984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7015B5F8-B238-F4C4-B9AC-2C9BBAA67CFA}"/>
                </a:ext>
              </a:extLst>
            </p:cNvPr>
            <p:cNvGrpSpPr/>
            <p:nvPr/>
          </p:nvGrpSpPr>
          <p:grpSpPr>
            <a:xfrm>
              <a:off x="6553789" y="1908964"/>
              <a:ext cx="4606254" cy="3024984"/>
              <a:chOff x="6553789" y="1908964"/>
              <a:chExt cx="4606254" cy="302498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195332F-5565-07FF-ACCA-20FC9C5843B4}"/>
                  </a:ext>
                </a:extLst>
              </p:cNvPr>
              <p:cNvSpPr/>
              <p:nvPr/>
            </p:nvSpPr>
            <p:spPr>
              <a:xfrm>
                <a:off x="6553789" y="2051511"/>
                <a:ext cx="4606254" cy="28824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57065309-2E76-59B8-5659-9E2C143DF479}"/>
                  </a:ext>
                </a:extLst>
              </p:cNvPr>
              <p:cNvGrpSpPr/>
              <p:nvPr/>
            </p:nvGrpSpPr>
            <p:grpSpPr>
              <a:xfrm>
                <a:off x="6676054" y="1908964"/>
                <a:ext cx="1285200" cy="246221"/>
                <a:chOff x="728379" y="1010408"/>
                <a:chExt cx="1285200" cy="259681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C5795368-4C68-D730-6EE0-60BB26DADF59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85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012D29-631F-FCF0-7876-32F4EFB51544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140056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캐릭터와 크기 비교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55DE1EB-CA26-9955-E6A5-171780FF8C7C}"/>
                </a:ext>
              </a:extLst>
            </p:cNvPr>
            <p:cNvGrpSpPr/>
            <p:nvPr/>
          </p:nvGrpSpPr>
          <p:grpSpPr>
            <a:xfrm>
              <a:off x="7181052" y="2270976"/>
              <a:ext cx="3471250" cy="2308498"/>
              <a:chOff x="7754112" y="2263377"/>
              <a:chExt cx="4566028" cy="3036562"/>
            </a:xfrm>
          </p:grpSpPr>
          <p:pic>
            <p:nvPicPr>
              <p:cNvPr id="49" name="그림 48" descr="신발류, 패션, 의류, 인간의 얼굴이(가) 표시된 사진&#10;&#10;자동 생성된 설명">
                <a:extLst>
                  <a:ext uri="{FF2B5EF4-FFF2-40B4-BE49-F238E27FC236}">
                    <a16:creationId xmlns:a16="http://schemas.microsoft.com/office/drawing/2014/main" id="{336E7DB6-AB1A-0161-1320-DB5A8A17A7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8" t="5779" r="53291" b="16294"/>
              <a:stretch/>
            </p:blipFill>
            <p:spPr>
              <a:xfrm>
                <a:off x="10787971" y="2263377"/>
                <a:ext cx="1219817" cy="3033729"/>
              </a:xfrm>
              <a:prstGeom prst="rect">
                <a:avLst/>
              </a:prstGeom>
            </p:spPr>
          </p:pic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588E8BEE-D25B-7D4F-D185-7C55744FF9F0}"/>
                  </a:ext>
                </a:extLst>
              </p:cNvPr>
              <p:cNvGrpSpPr/>
              <p:nvPr/>
            </p:nvGrpSpPr>
            <p:grpSpPr>
              <a:xfrm>
                <a:off x="7973801" y="2373104"/>
                <a:ext cx="2382587" cy="2926835"/>
                <a:chOff x="9493988" y="2303860"/>
                <a:chExt cx="2408308" cy="2958430"/>
              </a:xfrm>
            </p:grpSpPr>
            <p:pic>
              <p:nvPicPr>
                <p:cNvPr id="60" name="그림 59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146A9E25-2EC8-87DA-C3A8-C8B217E316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103" t="8007" r="27210" b="5771"/>
                <a:stretch/>
              </p:blipFill>
              <p:spPr>
                <a:xfrm>
                  <a:off x="10084119" y="2303860"/>
                  <a:ext cx="1818177" cy="295559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  <p:pic>
              <p:nvPicPr>
                <p:cNvPr id="61" name="그림 60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D3479B98-0656-7F4C-B0D2-A0DADFF7A5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778" t="21995" r="54242" b="5647"/>
                <a:stretch/>
              </p:blipFill>
              <p:spPr>
                <a:xfrm>
                  <a:off x="9828351" y="2738992"/>
                  <a:ext cx="1545669" cy="2520465"/>
                </a:xfrm>
                <a:prstGeom prst="rect">
                  <a:avLst/>
                </a:prstGeom>
                <a:effectLst>
                  <a:glow rad="25400">
                    <a:schemeClr val="bg1"/>
                  </a:glow>
                </a:effectLst>
              </p:spPr>
            </p:pic>
            <p:pic>
              <p:nvPicPr>
                <p:cNvPr id="62" name="그림 61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63A15A28-1932-5E6A-E1B3-2CAC0E790F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50" t="51050" r="78204" b="5505"/>
                <a:stretch/>
              </p:blipFill>
              <p:spPr>
                <a:xfrm>
                  <a:off x="9493988" y="3446378"/>
                  <a:ext cx="1616879" cy="1815912"/>
                </a:xfrm>
                <a:prstGeom prst="rect">
                  <a:avLst/>
                </a:prstGeom>
                <a:effectLst>
                  <a:glow rad="25400">
                    <a:schemeClr val="bg1"/>
                  </a:glow>
                </a:effectLst>
              </p:spPr>
            </p:pic>
          </p:grpSp>
          <p:pic>
            <p:nvPicPr>
              <p:cNvPr id="54" name="그림 53" descr="신발류, 패션, 의류, 드레스이(가) 표시된 사진&#10;&#10;자동 생성된 설명">
                <a:extLst>
                  <a:ext uri="{FF2B5EF4-FFF2-40B4-BE49-F238E27FC236}">
                    <a16:creationId xmlns:a16="http://schemas.microsoft.com/office/drawing/2014/main" id="{8900DDFA-D478-BEA1-510B-2C2DC3ED1F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21" t="12667" r="58077" b="16222"/>
              <a:stretch/>
            </p:blipFill>
            <p:spPr>
              <a:xfrm>
                <a:off x="7873726" y="2752337"/>
                <a:ext cx="930950" cy="2546186"/>
              </a:xfrm>
              <a:prstGeom prst="rect">
                <a:avLst/>
              </a:prstGeom>
              <a:effectLst>
                <a:glow rad="38100">
                  <a:schemeClr val="bg1"/>
                </a:glow>
              </a:effectLst>
            </p:spPr>
          </p:pic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792D3852-4E07-82B7-570F-9B8D5F67D6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7007" y="2373105"/>
                <a:ext cx="2863133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744B4471-FC53-1AEC-29C3-F597118250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4112" y="5278818"/>
                <a:ext cx="4566027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8E96C9DB-0D23-3940-2985-8FB46D5A08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4112" y="2824209"/>
                <a:ext cx="1645920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914FD4F-F033-238C-577B-B5808B5A358A}"/>
                </a:ext>
              </a:extLst>
            </p:cNvPr>
            <p:cNvSpPr txBox="1"/>
            <p:nvPr/>
          </p:nvSpPr>
          <p:spPr>
            <a:xfrm>
              <a:off x="7146533" y="4610345"/>
              <a:ext cx="10823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&lt; </a:t>
              </a:r>
              <a:r>
                <a:rPr lang="ko-KR" altLang="en-US" dirty="0">
                  <a:effectLst/>
                </a:rPr>
                <a:t>스페셜리스트 </a:t>
              </a:r>
              <a:r>
                <a:rPr lang="en-US" altLang="ko-KR" dirty="0">
                  <a:effectLst/>
                </a:rPr>
                <a:t>&gt;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3C57042-DA4B-ABB0-59F4-AD8B19612E75}"/>
                </a:ext>
              </a:extLst>
            </p:cNvPr>
            <p:cNvSpPr txBox="1"/>
            <p:nvPr/>
          </p:nvSpPr>
          <p:spPr>
            <a:xfrm>
              <a:off x="6818688" y="3553640"/>
              <a:ext cx="423193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sz="900" dirty="0">
                  <a:effectLst/>
                </a:rPr>
                <a:t>136cm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2218358-CDE5-C64E-6D27-902395A110FA}"/>
                </a:ext>
              </a:extLst>
            </p:cNvPr>
            <p:cNvSpPr txBox="1"/>
            <p:nvPr/>
          </p:nvSpPr>
          <p:spPr>
            <a:xfrm>
              <a:off x="10515244" y="3385280"/>
              <a:ext cx="466473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160cm</a:t>
              </a:r>
            </a:p>
          </p:txBody>
        </p: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A69BF898-0779-DC6F-92CE-FDA0D53C17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5631" y="2697340"/>
              <a:ext cx="0" cy="1851098"/>
            </a:xfrm>
            <a:prstGeom prst="line">
              <a:avLst/>
            </a:prstGeom>
            <a:ln w="9525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A4B49753-CD8E-6BF2-B361-AD915D1B19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031" y="2354394"/>
              <a:ext cx="0" cy="2194044"/>
            </a:xfrm>
            <a:prstGeom prst="line">
              <a:avLst/>
            </a:prstGeom>
            <a:ln w="9525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C4A8252-F43E-C1DA-F760-087E545DCB0A}"/>
                </a:ext>
              </a:extLst>
            </p:cNvPr>
            <p:cNvSpPr txBox="1"/>
            <p:nvPr/>
          </p:nvSpPr>
          <p:spPr>
            <a:xfrm>
              <a:off x="9578309" y="4610345"/>
              <a:ext cx="7457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&lt; </a:t>
              </a:r>
              <a:r>
                <a:rPr lang="ko-KR" altLang="en-US" dirty="0">
                  <a:effectLst/>
                </a:rPr>
                <a:t>마법사 </a:t>
              </a:r>
              <a:r>
                <a:rPr lang="en-US" altLang="ko-KR" dirty="0">
                  <a:effectLst/>
                </a:rPr>
                <a:t>&gt;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2FAA9A4-7570-A130-6F18-AB73B1430018}"/>
              </a:ext>
            </a:extLst>
          </p:cNvPr>
          <p:cNvGrpSpPr/>
          <p:nvPr/>
        </p:nvGrpSpPr>
        <p:grpSpPr>
          <a:xfrm>
            <a:off x="976251" y="1804276"/>
            <a:ext cx="4606254" cy="3024982"/>
            <a:chOff x="976251" y="1943172"/>
            <a:chExt cx="4606254" cy="3024982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A8894518-D36B-1AD9-4375-25A75BE7DA07}"/>
                </a:ext>
              </a:extLst>
            </p:cNvPr>
            <p:cNvGrpSpPr/>
            <p:nvPr/>
          </p:nvGrpSpPr>
          <p:grpSpPr>
            <a:xfrm>
              <a:off x="976251" y="1943172"/>
              <a:ext cx="4606254" cy="3024982"/>
              <a:chOff x="1037957" y="1908964"/>
              <a:chExt cx="4606254" cy="3024982"/>
            </a:xfrm>
          </p:grpSpPr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05D648B2-F4C0-CA7A-C9CC-B63906FACF63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4606254" cy="28824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8" name="그룹 197">
                <a:extLst>
                  <a:ext uri="{FF2B5EF4-FFF2-40B4-BE49-F238E27FC236}">
                    <a16:creationId xmlns:a16="http://schemas.microsoft.com/office/drawing/2014/main" id="{B0481623-171E-4AD3-288D-DF3F75D16931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285200" cy="246221"/>
                <a:chOff x="728379" y="1010408"/>
                <a:chExt cx="1285200" cy="259681"/>
              </a:xfrm>
            </p:grpSpPr>
            <p:sp>
              <p:nvSpPr>
                <p:cNvPr id="199" name="직사각형 198">
                  <a:extLst>
                    <a:ext uri="{FF2B5EF4-FFF2-40B4-BE49-F238E27FC236}">
                      <a16:creationId xmlns:a16="http://schemas.microsoft.com/office/drawing/2014/main" id="{AB1398D0-B732-C7F3-985B-529D16E3B51C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85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8D5B194F-994A-2718-3636-DF555F8D482F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140056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화령의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단계별 외형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BC93C43-C3BF-1466-0959-6EC72359EFAA}"/>
                </a:ext>
              </a:extLst>
            </p:cNvPr>
            <p:cNvGrpSpPr/>
            <p:nvPr/>
          </p:nvGrpSpPr>
          <p:grpSpPr>
            <a:xfrm>
              <a:off x="1190321" y="2278177"/>
              <a:ext cx="4178114" cy="2517218"/>
              <a:chOff x="1172572" y="2262439"/>
              <a:chExt cx="4178114" cy="2517218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725EBE32-982B-DD94-C8CA-00697092B413}"/>
                  </a:ext>
                </a:extLst>
              </p:cNvPr>
              <p:cNvGrpSpPr/>
              <p:nvPr/>
            </p:nvGrpSpPr>
            <p:grpSpPr>
              <a:xfrm>
                <a:off x="1172572" y="2262439"/>
                <a:ext cx="1278281" cy="2517218"/>
                <a:chOff x="1172572" y="2262439"/>
                <a:chExt cx="1278281" cy="2517218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898C4B62-AA64-D07A-111D-BC5CF3CE3730}"/>
                    </a:ext>
                  </a:extLst>
                </p:cNvPr>
                <p:cNvSpPr/>
                <p:nvPr/>
              </p:nvSpPr>
              <p:spPr>
                <a:xfrm>
                  <a:off x="1172572" y="2262439"/>
                  <a:ext cx="1278281" cy="25172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FBACDE6-6221-4768-48B5-0131ECD1CEFC}"/>
                    </a:ext>
                  </a:extLst>
                </p:cNvPr>
                <p:cNvSpPr txBox="1"/>
                <p:nvPr/>
              </p:nvSpPr>
              <p:spPr>
                <a:xfrm>
                  <a:off x="1571261" y="4641158"/>
                  <a:ext cx="48090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&lt; 1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단계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&gt;</a:t>
                  </a:r>
                </a:p>
              </p:txBody>
            </p:sp>
            <p:pic>
              <p:nvPicPr>
                <p:cNvPr id="30" name="그림 29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FA9C5FF2-8C66-7B51-C5C4-2FB7288807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50" t="51050" r="78204" b="5505"/>
                <a:stretch/>
              </p:blipFill>
              <p:spPr>
                <a:xfrm>
                  <a:off x="1377068" y="3629421"/>
                  <a:ext cx="869289" cy="976295"/>
                </a:xfrm>
                <a:prstGeom prst="rect">
                  <a:avLst/>
                </a:prstGeom>
              </p:spPr>
            </p:pic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FA5FA3CC-5624-7308-93E1-7A985C44BAEF}"/>
                    </a:ext>
                  </a:extLst>
                </p:cNvPr>
                <p:cNvSpPr txBox="1"/>
                <p:nvPr/>
              </p:nvSpPr>
              <p:spPr>
                <a:xfrm>
                  <a:off x="1466105" y="2286647"/>
                  <a:ext cx="6912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새끼 사슴</a:t>
                  </a:r>
                  <a:r>
                    <a:rPr lang="en-US" altLang="ko-KR" dirty="0"/>
                    <a:t> </a:t>
                  </a:r>
                </a:p>
                <a:p>
                  <a:r>
                    <a:rPr lang="en-US" altLang="ko-KR" dirty="0"/>
                    <a:t>( </a:t>
                  </a:r>
                  <a:r>
                    <a:rPr lang="ko-KR" altLang="en-US" dirty="0"/>
                    <a:t>뿔 </a:t>
                  </a:r>
                  <a:r>
                    <a:rPr lang="en-US" altLang="ko-KR" dirty="0"/>
                    <a:t>X )</a:t>
                  </a: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DE1C098-A6FD-0FB3-0CDA-1824F81ADA9D}"/>
                  </a:ext>
                </a:extLst>
              </p:cNvPr>
              <p:cNvGrpSpPr/>
              <p:nvPr/>
            </p:nvGrpSpPr>
            <p:grpSpPr>
              <a:xfrm>
                <a:off x="2622489" y="2262439"/>
                <a:ext cx="1278281" cy="2517218"/>
                <a:chOff x="2578847" y="2262439"/>
                <a:chExt cx="1278281" cy="2517218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9CE91E01-12D4-5616-FBF6-9A1A6AF74889}"/>
                    </a:ext>
                  </a:extLst>
                </p:cNvPr>
                <p:cNvSpPr/>
                <p:nvPr/>
              </p:nvSpPr>
              <p:spPr>
                <a:xfrm>
                  <a:off x="2578847" y="2262439"/>
                  <a:ext cx="1278281" cy="25172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CB26841-0BD6-3BA6-6B9B-12738D1FC843}"/>
                    </a:ext>
                  </a:extLst>
                </p:cNvPr>
                <p:cNvSpPr txBox="1"/>
                <p:nvPr/>
              </p:nvSpPr>
              <p:spPr>
                <a:xfrm>
                  <a:off x="2977536" y="4641158"/>
                  <a:ext cx="48090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&lt; 2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단계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&gt;</a:t>
                  </a:r>
                </a:p>
              </p:txBody>
            </p:sp>
            <p:pic>
              <p:nvPicPr>
                <p:cNvPr id="32" name="그림 31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AE7403E7-8118-CACC-F2B8-CA12AE1A0E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778" t="21995" r="54242" b="5647"/>
                <a:stretch/>
              </p:blipFill>
              <p:spPr>
                <a:xfrm>
                  <a:off x="2719417" y="2979717"/>
                  <a:ext cx="997141" cy="1625999"/>
                </a:xfrm>
                <a:prstGeom prst="rect">
                  <a:avLst/>
                </a:prstGeom>
              </p:spPr>
            </p:pic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904FE5D-61F3-1B74-CA42-DE9146FBA782}"/>
                    </a:ext>
                  </a:extLst>
                </p:cNvPr>
                <p:cNvSpPr txBox="1"/>
                <p:nvPr/>
              </p:nvSpPr>
              <p:spPr>
                <a:xfrm>
                  <a:off x="2760170" y="2286647"/>
                  <a:ext cx="9156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성장기의 사슴</a:t>
                  </a:r>
                  <a:endParaRPr lang="en-US" altLang="ko-KR" dirty="0"/>
                </a:p>
                <a:p>
                  <a:r>
                    <a:rPr lang="en-US" altLang="ko-KR" dirty="0"/>
                    <a:t>(</a:t>
                  </a:r>
                  <a:r>
                    <a:rPr lang="ko-KR" altLang="en-US" dirty="0"/>
                    <a:t>작은 뿔</a:t>
                  </a:r>
                  <a:r>
                    <a:rPr lang="en-US" altLang="ko-KR" dirty="0"/>
                    <a:t>)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13C4141-4256-3614-6546-5F41515A2F2B}"/>
                  </a:ext>
                </a:extLst>
              </p:cNvPr>
              <p:cNvGrpSpPr/>
              <p:nvPr/>
            </p:nvGrpSpPr>
            <p:grpSpPr>
              <a:xfrm>
                <a:off x="4072405" y="2262439"/>
                <a:ext cx="1278281" cy="2517218"/>
                <a:chOff x="4072405" y="2262439"/>
                <a:chExt cx="1278281" cy="2517218"/>
              </a:xfrm>
            </p:grpSpPr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6FCA3DE2-9093-5048-FE3C-206A03006DCA}"/>
                    </a:ext>
                  </a:extLst>
                </p:cNvPr>
                <p:cNvSpPr/>
                <p:nvPr/>
              </p:nvSpPr>
              <p:spPr>
                <a:xfrm>
                  <a:off x="4072405" y="2262439"/>
                  <a:ext cx="1278281" cy="25172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8440F94-6393-BF5A-3DEC-1235104DA412}"/>
                    </a:ext>
                  </a:extLst>
                </p:cNvPr>
                <p:cNvSpPr txBox="1"/>
                <p:nvPr/>
              </p:nvSpPr>
              <p:spPr>
                <a:xfrm>
                  <a:off x="4471094" y="4641158"/>
                  <a:ext cx="48090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&lt; 3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단계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&gt;</a:t>
                  </a:r>
                </a:p>
              </p:txBody>
            </p:sp>
            <p:pic>
              <p:nvPicPr>
                <p:cNvPr id="33" name="그림 32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B008A4F0-081F-6669-6079-7D744EC4F0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103" t="8007" r="27210" b="5771"/>
                <a:stretch/>
              </p:blipFill>
              <p:spPr>
                <a:xfrm>
                  <a:off x="4115589" y="2668166"/>
                  <a:ext cx="1191912" cy="1937550"/>
                </a:xfrm>
                <a:prstGeom prst="rect">
                  <a:avLst/>
                </a:prstGeom>
              </p:spPr>
            </p:pic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E2833409-2F88-A260-CFDD-D19305733B8F}"/>
                    </a:ext>
                  </a:extLst>
                </p:cNvPr>
                <p:cNvSpPr txBox="1"/>
                <p:nvPr/>
              </p:nvSpPr>
              <p:spPr>
                <a:xfrm>
                  <a:off x="4324260" y="2286647"/>
                  <a:ext cx="7745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성체의 사슴</a:t>
                  </a:r>
                  <a:endParaRPr lang="en-US" altLang="ko-KR" dirty="0"/>
                </a:p>
                <a:p>
                  <a:r>
                    <a:rPr lang="en-US" altLang="ko-KR" dirty="0"/>
                    <a:t>(</a:t>
                  </a:r>
                  <a:r>
                    <a:rPr lang="ko-KR" altLang="en-US" dirty="0"/>
                    <a:t>큰 뿔</a:t>
                  </a:r>
                  <a:r>
                    <a:rPr lang="en-US" altLang="ko-KR" dirty="0"/>
                    <a:t>)</a:t>
                  </a:r>
                </a:p>
              </p:txBody>
            </p:sp>
          </p:grpSp>
          <p:sp>
            <p:nvSpPr>
              <p:cNvPr id="159" name="화살표: 오른쪽 158">
                <a:extLst>
                  <a:ext uri="{FF2B5EF4-FFF2-40B4-BE49-F238E27FC236}">
                    <a16:creationId xmlns:a16="http://schemas.microsoft.com/office/drawing/2014/main" id="{70FFE191-CA06-8647-69F7-F41D97220763}"/>
                  </a:ext>
                </a:extLst>
              </p:cNvPr>
              <p:cNvSpPr/>
              <p:nvPr/>
            </p:nvSpPr>
            <p:spPr>
              <a:xfrm>
                <a:off x="2378927" y="3445658"/>
                <a:ext cx="315488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화살표: 오른쪽 30">
                <a:extLst>
                  <a:ext uri="{FF2B5EF4-FFF2-40B4-BE49-F238E27FC236}">
                    <a16:creationId xmlns:a16="http://schemas.microsoft.com/office/drawing/2014/main" id="{25AAF395-873D-30AD-8CAD-7CD38FC7227D}"/>
                  </a:ext>
                </a:extLst>
              </p:cNvPr>
              <p:cNvSpPr/>
              <p:nvPr/>
            </p:nvSpPr>
            <p:spPr>
              <a:xfrm>
                <a:off x="3828844" y="3445658"/>
                <a:ext cx="315488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DBB970FE-1905-C47E-C25F-2930F13A0AED}"/>
              </a:ext>
            </a:extLst>
          </p:cNvPr>
          <p:cNvGrpSpPr/>
          <p:nvPr/>
        </p:nvGrpSpPr>
        <p:grpSpPr>
          <a:xfrm>
            <a:off x="294018" y="804194"/>
            <a:ext cx="902419" cy="153888"/>
            <a:chOff x="300038" y="465292"/>
            <a:chExt cx="902419" cy="153888"/>
          </a:xfrm>
        </p:grpSpPr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078E8410-AD6E-B361-5D6F-FB2D6997C959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86A6E458-9899-4F7E-424E-CDD9BA62CE6E}"/>
                </a:ext>
              </a:extLst>
            </p:cNvPr>
            <p:cNvSpPr txBox="1"/>
            <p:nvPr/>
          </p:nvSpPr>
          <p:spPr>
            <a:xfrm>
              <a:off x="471488" y="465292"/>
              <a:ext cx="730969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외형 세부 설정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971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34A6E-40D4-5A2A-AF6A-276A1AB27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92F9661-C4F8-607E-6519-FDE4851D48A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EB8C9E8-A855-6F45-0223-6849FE914E6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0DBBCC8-122A-9124-43EC-977DDE3D75D3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700317-A76D-F68A-F39A-01FE44A699D7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9EE6757-4263-FE30-5A03-3F27435E17E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EB115F5C-761D-D17C-E0E9-4D5CF45CD1C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ABEBC1D-472B-8C5C-1021-4176872D06A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FC69535-D6D9-2986-05C7-C4695605CCA6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82445DC-3403-5789-F066-1747E3FA2B4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EDCAFE3-11E2-C3E9-C18C-623533D84621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982F2A2-68B1-10BD-857B-B6C8492050BF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47F10D-9835-12A1-6DEB-6B3D3F770729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A8E214B-6EF3-2046-5D3A-1DB6AE8FD017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421689C-EAA2-D20F-68C3-A58EFC9C83E0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36CE842-CA2B-2E80-368C-01F08ABBBC91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ABAD1024-6BFE-1909-12E3-EE56ABBB05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EFC8BF03-2739-A5A6-35A0-4D9F5928A8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44206CD0-9305-1BCF-3603-E83CFD7961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2AAD060E-0C0B-C2E8-F783-C37D60F7D9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87FC2661-8EA4-BD8C-969C-F110D0700256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EBE38597-644A-6812-9735-16060229C47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1E486C82-A171-BF68-EC48-0DE04B80DD39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64C038BE-C9F0-6313-5CDD-502E852D665C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1527CAEF-CB4D-945E-EE3C-302A0EAB99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6A35C6A-1E13-93C5-0FCD-9D8CD72CEF91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6DF16D30-4B7A-B610-276C-0E26A46C574F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9AF63ABA-24FC-0EA6-5F5F-6225FD4B6974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BEC02379-2AD2-DAB7-C79F-295736945A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1BF82AA4-DD90-93D3-5066-1A8E8C2F719B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A039790-B04A-72FD-5042-2ED22CA389C6}"/>
              </a:ext>
            </a:extLst>
          </p:cNvPr>
          <p:cNvGrpSpPr/>
          <p:nvPr/>
        </p:nvGrpSpPr>
        <p:grpSpPr>
          <a:xfrm>
            <a:off x="696711" y="1871559"/>
            <a:ext cx="4935714" cy="2590948"/>
            <a:chOff x="588279" y="3600591"/>
            <a:chExt cx="4935714" cy="2590948"/>
          </a:xfrm>
        </p:grpSpPr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17460E0F-D22B-2863-0434-BC8BD130C157}"/>
                </a:ext>
              </a:extLst>
            </p:cNvPr>
            <p:cNvGrpSpPr/>
            <p:nvPr/>
          </p:nvGrpSpPr>
          <p:grpSpPr>
            <a:xfrm>
              <a:off x="588279" y="3600591"/>
              <a:ext cx="4935714" cy="2590948"/>
              <a:chOff x="1037957" y="1908964"/>
              <a:chExt cx="4935714" cy="2590948"/>
            </a:xfrm>
          </p:grpSpPr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834FC5E2-272A-B854-1981-4E696CE340AD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4935714" cy="24484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D37B52B5-C3EF-7ECD-0954-063EA0B8C2A9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904400" cy="246221"/>
                <a:chOff x="728379" y="1010408"/>
                <a:chExt cx="1904400" cy="259681"/>
              </a:xfrm>
            </p:grpSpPr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E5D10320-E6A5-6EC7-E73C-CCB84B75A479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9044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8EE43777-5F20-4ECB-8DDC-32F353089168}"/>
                    </a:ext>
                  </a:extLst>
                </p:cNvPr>
                <p:cNvSpPr txBox="1"/>
                <p:nvPr/>
              </p:nvSpPr>
              <p:spPr>
                <a:xfrm>
                  <a:off x="801172" y="1010408"/>
                  <a:ext cx="1758815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현신에 필요한 게이지 수치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926E8EB9-D22D-1E3F-5923-9FBD006E9B55}"/>
                </a:ext>
              </a:extLst>
            </p:cNvPr>
            <p:cNvCxnSpPr>
              <a:cxnSpLocks/>
            </p:cNvCxnSpPr>
            <p:nvPr/>
          </p:nvCxnSpPr>
          <p:spPr>
            <a:xfrm>
              <a:off x="588279" y="5212533"/>
              <a:ext cx="4935714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A3EC748-540F-C9D2-2D9B-77A9712757F1}"/>
                </a:ext>
              </a:extLst>
            </p:cNvPr>
            <p:cNvGrpSpPr/>
            <p:nvPr/>
          </p:nvGrpSpPr>
          <p:grpSpPr>
            <a:xfrm>
              <a:off x="700680" y="4130432"/>
              <a:ext cx="4710912" cy="936122"/>
              <a:chOff x="2123536" y="1343151"/>
              <a:chExt cx="4710912" cy="936122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D1E4CFC-B9DE-305A-D6F9-87BDABB0D439}"/>
                  </a:ext>
                </a:extLst>
              </p:cNvPr>
              <p:cNvSpPr/>
              <p:nvPr/>
            </p:nvSpPr>
            <p:spPr>
              <a:xfrm>
                <a:off x="2269117" y="1788045"/>
                <a:ext cx="720000" cy="244800"/>
              </a:xfrm>
              <a:prstGeom prst="rect">
                <a:avLst/>
              </a:prstGeom>
              <a:solidFill>
                <a:srgbClr val="FCDA5C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4B105C3-CB58-F7F8-6847-ECCEFF4BDEE2}"/>
                  </a:ext>
                </a:extLst>
              </p:cNvPr>
              <p:cNvSpPr/>
              <p:nvPr/>
            </p:nvSpPr>
            <p:spPr>
              <a:xfrm>
                <a:off x="2988272" y="1788045"/>
                <a:ext cx="1440000" cy="244800"/>
              </a:xfrm>
              <a:prstGeom prst="rect">
                <a:avLst/>
              </a:prstGeom>
              <a:solidFill>
                <a:srgbClr val="F6804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5FBE8053-5510-FDB8-678A-59C5035F4E6D}"/>
                  </a:ext>
                </a:extLst>
              </p:cNvPr>
              <p:cNvSpPr/>
              <p:nvPr/>
            </p:nvSpPr>
            <p:spPr>
              <a:xfrm>
                <a:off x="4427425" y="1788045"/>
                <a:ext cx="2160000" cy="244800"/>
              </a:xfrm>
              <a:prstGeom prst="rect">
                <a:avLst/>
              </a:prstGeom>
              <a:solidFill>
                <a:srgbClr val="ED4D3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1ED19B9-8FED-2594-2274-BA864F3DA004}"/>
                  </a:ext>
                </a:extLst>
              </p:cNvPr>
              <p:cNvSpPr/>
              <p:nvPr/>
            </p:nvSpPr>
            <p:spPr>
              <a:xfrm>
                <a:off x="2267425" y="1788046"/>
                <a:ext cx="4320000" cy="2447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7DB5619C-52C8-B66A-BCB7-89EDB6E39918}"/>
                  </a:ext>
                </a:extLst>
              </p:cNvPr>
              <p:cNvGrpSpPr/>
              <p:nvPr/>
            </p:nvGrpSpPr>
            <p:grpSpPr>
              <a:xfrm>
                <a:off x="2848718" y="1539671"/>
                <a:ext cx="284353" cy="497299"/>
                <a:chOff x="949037" y="1611266"/>
                <a:chExt cx="284353" cy="497299"/>
              </a:xfrm>
            </p:grpSpPr>
            <p:pic>
              <p:nvPicPr>
                <p:cNvPr id="104" name="그림 103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656335E9-2E03-1BC9-8E3F-9CF40C9A5E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949037" y="1611266"/>
                  <a:ext cx="284353" cy="497299"/>
                </a:xfrm>
                <a:prstGeom prst="rect">
                  <a:avLst/>
                </a:prstGeom>
              </p:spPr>
            </p:pic>
            <p:pic>
              <p:nvPicPr>
                <p:cNvPr id="105" name="그림 104" descr="달, 밤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2709C97B-C7E2-7BA3-42D5-CECE129934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064" t="62383" r="45396" b="16616"/>
                <a:stretch/>
              </p:blipFill>
              <p:spPr>
                <a:xfrm>
                  <a:off x="1052047" y="1952479"/>
                  <a:ext cx="78331" cy="15608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AC807E48-D084-986E-4345-BDFC3FE6490C}"/>
                  </a:ext>
                </a:extLst>
              </p:cNvPr>
              <p:cNvGrpSpPr/>
              <p:nvPr/>
            </p:nvGrpSpPr>
            <p:grpSpPr>
              <a:xfrm>
                <a:off x="4287808" y="1539671"/>
                <a:ext cx="284353" cy="497299"/>
                <a:chOff x="2033273" y="1364324"/>
                <a:chExt cx="284353" cy="497299"/>
              </a:xfrm>
            </p:grpSpPr>
            <p:pic>
              <p:nvPicPr>
                <p:cNvPr id="85" name="그림 84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87CF0228-304B-3026-A8ED-77AF031CF3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2033273" y="1364324"/>
                  <a:ext cx="284353" cy="497299"/>
                </a:xfrm>
                <a:prstGeom prst="rect">
                  <a:avLst/>
                </a:prstGeom>
              </p:spPr>
            </p:pic>
            <p:pic>
              <p:nvPicPr>
                <p:cNvPr id="86" name="그림 85" descr="할로윈, 호박이(가) 표시된 사진&#10;&#10;자동 생성된 설명">
                  <a:extLst>
                    <a:ext uri="{FF2B5EF4-FFF2-40B4-BE49-F238E27FC236}">
                      <a16:creationId xmlns:a16="http://schemas.microsoft.com/office/drawing/2014/main" id="{B730BEA1-D72F-1A66-1304-55F679737A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41" t="42640" r="38975" b="16615"/>
                <a:stretch/>
              </p:blipFill>
              <p:spPr>
                <a:xfrm>
                  <a:off x="2094003" y="1558796"/>
                  <a:ext cx="163391" cy="30282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</p:grpSp>
          <p:pic>
            <p:nvPicPr>
              <p:cNvPr id="41" name="그림 40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09F6AFF4-701E-8D0B-B541-BBA18B822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16475" r="30870" b="16615"/>
              <a:stretch/>
            </p:blipFill>
            <p:spPr>
              <a:xfrm>
                <a:off x="6446961" y="1539671"/>
                <a:ext cx="284353" cy="497299"/>
              </a:xfrm>
              <a:prstGeom prst="rect">
                <a:avLst/>
              </a:prstGeom>
              <a:effectLst>
                <a:glow rad="38100">
                  <a:schemeClr val="bg1"/>
                </a:glow>
              </a:effectLst>
            </p:spPr>
          </p:pic>
          <p:pic>
            <p:nvPicPr>
              <p:cNvPr id="124" name="그림 123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2C4011C5-82A2-8A0B-358E-20F461BA6B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16475" r="30870" b="16615"/>
              <a:stretch/>
            </p:blipFill>
            <p:spPr>
              <a:xfrm>
                <a:off x="2123536" y="1539671"/>
                <a:ext cx="284353" cy="497299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DE4304-3ACC-BE8A-8FAC-9230FA0B7422}"/>
                  </a:ext>
                </a:extLst>
              </p:cNvPr>
              <p:cNvSpPr txBox="1"/>
              <p:nvPr/>
            </p:nvSpPr>
            <p:spPr>
              <a:xfrm>
                <a:off x="2739287" y="1343151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1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28CD82-6604-15E6-9280-7A557D4B4435}"/>
                  </a:ext>
                </a:extLst>
              </p:cNvPr>
              <p:cNvSpPr txBox="1"/>
              <p:nvPr/>
            </p:nvSpPr>
            <p:spPr>
              <a:xfrm>
                <a:off x="4175627" y="1343151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2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F6902A-22FA-B40C-2F05-2C6A4813FF64}"/>
                  </a:ext>
                </a:extLst>
              </p:cNvPr>
              <p:cNvSpPr txBox="1"/>
              <p:nvPr/>
            </p:nvSpPr>
            <p:spPr>
              <a:xfrm>
                <a:off x="6340402" y="1343151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3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ED18FB-D62C-B459-A6F7-067E8FCBE5B1}"/>
                  </a:ext>
                </a:extLst>
              </p:cNvPr>
              <p:cNvSpPr txBox="1"/>
              <p:nvPr/>
            </p:nvSpPr>
            <p:spPr>
              <a:xfrm>
                <a:off x="2123536" y="2033052"/>
                <a:ext cx="2696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0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8B58CE-07A9-930B-E2E6-733D8C9B07A4}"/>
                  </a:ext>
                </a:extLst>
              </p:cNvPr>
              <p:cNvSpPr txBox="1"/>
              <p:nvPr/>
            </p:nvSpPr>
            <p:spPr>
              <a:xfrm>
                <a:off x="6355343" y="2033052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600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64ABCF-E2B4-C9EF-7D33-37187E49F551}"/>
                  </a:ext>
                </a:extLst>
              </p:cNvPr>
              <p:cNvSpPr txBox="1"/>
              <p:nvPr/>
            </p:nvSpPr>
            <p:spPr>
              <a:xfrm>
                <a:off x="2765704" y="2033052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100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9A53DA-9F9B-99DF-BCB5-7A64543C3E48}"/>
                  </a:ext>
                </a:extLst>
              </p:cNvPr>
              <p:cNvSpPr txBox="1"/>
              <p:nvPr/>
            </p:nvSpPr>
            <p:spPr>
              <a:xfrm>
                <a:off x="4210571" y="2033052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300</a:t>
                </a: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2045A7A-25E3-95C1-79C9-26F0C20B7D45}"/>
                </a:ext>
              </a:extLst>
            </p:cNvPr>
            <p:cNvGrpSpPr/>
            <p:nvPr/>
          </p:nvGrpSpPr>
          <p:grpSpPr>
            <a:xfrm>
              <a:off x="1287062" y="5393848"/>
              <a:ext cx="3538148" cy="652013"/>
              <a:chOff x="2680554" y="2757199"/>
              <a:chExt cx="3538148" cy="652013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292C1E-8F29-FD3C-1A43-94F577D4E921}"/>
                  </a:ext>
                </a:extLst>
              </p:cNvPr>
              <p:cNvSpPr txBox="1"/>
              <p:nvPr/>
            </p:nvSpPr>
            <p:spPr>
              <a:xfrm>
                <a:off x="2680554" y="2757199"/>
                <a:ext cx="353814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게이지의 총량은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600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단계별 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현신을 위해 필요한 게이지 수치는 다음과 같습니다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endPara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BF1047F0-C846-DD53-8136-CF84DDAB09BE}"/>
                  </a:ext>
                </a:extLst>
              </p:cNvPr>
              <p:cNvGrpSpPr/>
              <p:nvPr/>
            </p:nvGrpSpPr>
            <p:grpSpPr>
              <a:xfrm>
                <a:off x="3102131" y="3286101"/>
                <a:ext cx="2159183" cy="123111"/>
                <a:chOff x="4945336" y="2835738"/>
                <a:chExt cx="2159183" cy="123111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D53C226-06D5-7BD1-E7E8-93B2DF9614EC}"/>
                    </a:ext>
                  </a:extLst>
                </p:cNvPr>
                <p:cNvSpPr txBox="1"/>
                <p:nvPr/>
              </p:nvSpPr>
              <p:spPr>
                <a:xfrm>
                  <a:off x="4945336" y="2835738"/>
                  <a:ext cx="652423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[ 1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- 100 ]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0142B85-877F-277D-7C25-22BE23489B9D}"/>
                    </a:ext>
                  </a:extLst>
                </p:cNvPr>
                <p:cNvSpPr txBox="1"/>
                <p:nvPr/>
              </p:nvSpPr>
              <p:spPr>
                <a:xfrm>
                  <a:off x="5691503" y="2835738"/>
                  <a:ext cx="652423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[ 2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- 300 ]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3CC3F5-B005-A8AA-113E-05C36EF33AB7}"/>
                    </a:ext>
                  </a:extLst>
                </p:cNvPr>
                <p:cNvSpPr txBox="1"/>
                <p:nvPr/>
              </p:nvSpPr>
              <p:spPr>
                <a:xfrm>
                  <a:off x="6437670" y="2835738"/>
                  <a:ext cx="66684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[ 3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– 600 ]</a:t>
                  </a:r>
                </a:p>
              </p:txBody>
            </p:sp>
          </p:grp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0A5D952-E8E6-3511-D2A7-E067082513C4}"/>
              </a:ext>
            </a:extLst>
          </p:cNvPr>
          <p:cNvGrpSpPr/>
          <p:nvPr/>
        </p:nvGrpSpPr>
        <p:grpSpPr>
          <a:xfrm>
            <a:off x="6559575" y="1871559"/>
            <a:ext cx="4935714" cy="2590950"/>
            <a:chOff x="6471452" y="1871559"/>
            <a:chExt cx="4935714" cy="2590950"/>
          </a:xfrm>
        </p:grpSpPr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F4257B91-A25A-2B9F-430C-FF9B02336856}"/>
                </a:ext>
              </a:extLst>
            </p:cNvPr>
            <p:cNvGrpSpPr/>
            <p:nvPr/>
          </p:nvGrpSpPr>
          <p:grpSpPr>
            <a:xfrm>
              <a:off x="6471452" y="1871559"/>
              <a:ext cx="4935714" cy="2590950"/>
              <a:chOff x="1037957" y="1908964"/>
              <a:chExt cx="4935714" cy="2590950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470D23A3-833C-EA22-E580-A478DC9E27FD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4935714" cy="24484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3" name="그룹 212">
                <a:extLst>
                  <a:ext uri="{FF2B5EF4-FFF2-40B4-BE49-F238E27FC236}">
                    <a16:creationId xmlns:a16="http://schemas.microsoft.com/office/drawing/2014/main" id="{B1AB223A-EA8A-9444-B030-3FB81E06DE60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173600" cy="246221"/>
                <a:chOff x="728379" y="1010408"/>
                <a:chExt cx="1173600" cy="259681"/>
              </a:xfrm>
            </p:grpSpPr>
            <p:sp>
              <p:nvSpPr>
                <p:cNvPr id="214" name="직사각형 213">
                  <a:extLst>
                    <a:ext uri="{FF2B5EF4-FFF2-40B4-BE49-F238E27FC236}">
                      <a16:creationId xmlns:a16="http://schemas.microsoft.com/office/drawing/2014/main" id="{708DCB7A-E495-7B23-90C4-B3EE017BEE66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1736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90811979-3EF5-A4E8-4BDF-01A49DEDA0EF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027845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소모 방식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B319C3B-517F-04FB-442E-A8BEFCE960B6}"/>
                </a:ext>
              </a:extLst>
            </p:cNvPr>
            <p:cNvSpPr txBox="1"/>
            <p:nvPr/>
          </p:nvSpPr>
          <p:spPr>
            <a:xfrm>
              <a:off x="6875283" y="4102371"/>
              <a:ext cx="41280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활성화된 단계에 필요한 만큼 소모하고 남은 수치에 따라 게이지가 변합니다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FF4A4458-EC30-A68C-E8C4-963AD1872521}"/>
                </a:ext>
              </a:extLst>
            </p:cNvPr>
            <p:cNvGrpSpPr/>
            <p:nvPr/>
          </p:nvGrpSpPr>
          <p:grpSpPr>
            <a:xfrm>
              <a:off x="6695004" y="2198061"/>
              <a:ext cx="4488610" cy="1676721"/>
              <a:chOff x="480483" y="3960468"/>
              <a:chExt cx="4488610" cy="1676721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98D2669F-68E9-CC8F-7385-19F0E44F68D3}"/>
                  </a:ext>
                </a:extLst>
              </p:cNvPr>
              <p:cNvSpPr/>
              <p:nvPr/>
            </p:nvSpPr>
            <p:spPr>
              <a:xfrm>
                <a:off x="2350185" y="3960468"/>
                <a:ext cx="2618908" cy="14773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E7CAC6A5-BD74-2268-96F9-D6C04CD4CE18}"/>
                  </a:ext>
                </a:extLst>
              </p:cNvPr>
              <p:cNvSpPr/>
              <p:nvPr/>
            </p:nvSpPr>
            <p:spPr>
              <a:xfrm>
                <a:off x="499996" y="3960468"/>
                <a:ext cx="971879" cy="14773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E1CCA8D1-AB30-7638-01C9-9DA740E5E4A8}"/>
                  </a:ext>
                </a:extLst>
              </p:cNvPr>
              <p:cNvGrpSpPr/>
              <p:nvPr/>
            </p:nvGrpSpPr>
            <p:grpSpPr>
              <a:xfrm>
                <a:off x="761555" y="4376106"/>
                <a:ext cx="448760" cy="784826"/>
                <a:chOff x="681237" y="4098448"/>
                <a:chExt cx="448760" cy="784826"/>
              </a:xfrm>
            </p:grpSpPr>
            <p:pic>
              <p:nvPicPr>
                <p:cNvPr id="99" name="그림 98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EBF29584-2095-B9A3-AE58-8A3F1A18D4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681237" y="4098448"/>
                  <a:ext cx="448760" cy="784826"/>
                </a:xfrm>
                <a:prstGeom prst="rect">
                  <a:avLst/>
                </a:prstGeom>
              </p:spPr>
            </p:pic>
            <p:pic>
              <p:nvPicPr>
                <p:cNvPr id="100" name="그림 99" descr="할로윈, 호박이(가) 표시된 사진&#10;&#10;자동 생성된 설명">
                  <a:extLst>
                    <a:ext uri="{FF2B5EF4-FFF2-40B4-BE49-F238E27FC236}">
                      <a16:creationId xmlns:a16="http://schemas.microsoft.com/office/drawing/2014/main" id="{9C2B0939-10CA-ACAA-37D4-2B9A9F3CFE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41" t="58081" r="38975" b="16615"/>
                <a:stretch/>
              </p:blipFill>
              <p:spPr>
                <a:xfrm>
                  <a:off x="777080" y="4586477"/>
                  <a:ext cx="257861" cy="296796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01" name="그림 100" descr="달, 밤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5D2F26A6-AB9C-4736-DA74-73AD8D81BC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064" t="62383" r="45396" b="16616"/>
                <a:stretch/>
              </p:blipFill>
              <p:spPr>
                <a:xfrm>
                  <a:off x="843806" y="4636942"/>
                  <a:ext cx="123621" cy="246332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</p:grpSp>
          <p:grpSp>
            <p:nvGrpSpPr>
              <p:cNvPr id="181" name="그룹 180">
                <a:extLst>
                  <a:ext uri="{FF2B5EF4-FFF2-40B4-BE49-F238E27FC236}">
                    <a16:creationId xmlns:a16="http://schemas.microsoft.com/office/drawing/2014/main" id="{77370AA0-E35A-360A-EEE6-A48D6517F6EB}"/>
                  </a:ext>
                </a:extLst>
              </p:cNvPr>
              <p:cNvGrpSpPr/>
              <p:nvPr/>
            </p:nvGrpSpPr>
            <p:grpSpPr>
              <a:xfrm>
                <a:off x="1471876" y="4503989"/>
                <a:ext cx="885178" cy="580373"/>
                <a:chOff x="1471876" y="4503989"/>
                <a:chExt cx="885178" cy="580373"/>
              </a:xfrm>
            </p:grpSpPr>
            <p:sp>
              <p:nvSpPr>
                <p:cNvPr id="116" name="화살표: 오른쪽 115">
                  <a:extLst>
                    <a:ext uri="{FF2B5EF4-FFF2-40B4-BE49-F238E27FC236}">
                      <a16:creationId xmlns:a16="http://schemas.microsoft.com/office/drawing/2014/main" id="{20B87953-28E3-1833-A4E2-E262C519CAA2}"/>
                    </a:ext>
                  </a:extLst>
                </p:cNvPr>
                <p:cNvSpPr/>
                <p:nvPr/>
              </p:nvSpPr>
              <p:spPr>
                <a:xfrm>
                  <a:off x="1567718" y="4718138"/>
                  <a:ext cx="685262" cy="150780"/>
                </a:xfrm>
                <a:prstGeom prst="rightArrow">
                  <a:avLst/>
                </a:prstGeom>
                <a:solidFill>
                  <a:srgbClr val="F2D57E"/>
                </a:solidFill>
                <a:ln w="1270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207BDF0-9792-A783-74FD-D321564A2C61}"/>
                    </a:ext>
                  </a:extLst>
                </p:cNvPr>
                <p:cNvSpPr txBox="1"/>
                <p:nvPr/>
              </p:nvSpPr>
              <p:spPr>
                <a:xfrm>
                  <a:off x="1603323" y="4503989"/>
                  <a:ext cx="62228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현신 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</a:rPr>
                    <a:t>Ⅰ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AD987534-EBD1-3126-BDC4-4F5C1E126DEC}"/>
                    </a:ext>
                  </a:extLst>
                </p:cNvPr>
                <p:cNvSpPr txBox="1"/>
                <p:nvPr/>
              </p:nvSpPr>
              <p:spPr>
                <a:xfrm>
                  <a:off x="1471876" y="4868918"/>
                  <a:ext cx="88517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100 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소모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9F7396F-5C3F-4EED-6801-E4C7B402A496}"/>
                  </a:ext>
                </a:extLst>
              </p:cNvPr>
              <p:cNvSpPr txBox="1"/>
              <p:nvPr/>
            </p:nvSpPr>
            <p:spPr>
              <a:xfrm>
                <a:off x="598650" y="4009136"/>
                <a:ext cx="7745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보유 게이지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(250)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E29D077-4ADC-4FC6-81F5-13E820C15785}"/>
                  </a:ext>
                </a:extLst>
              </p:cNvPr>
              <p:cNvSpPr txBox="1"/>
              <p:nvPr/>
            </p:nvSpPr>
            <p:spPr>
              <a:xfrm>
                <a:off x="568193" y="5191575"/>
                <a:ext cx="83548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100 + 150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D2A8665-5DE0-1775-BBC1-14D4C548BF97}"/>
                  </a:ext>
                </a:extLst>
              </p:cNvPr>
              <p:cNvSpPr txBox="1"/>
              <p:nvPr/>
            </p:nvSpPr>
            <p:spPr>
              <a:xfrm>
                <a:off x="480483" y="5514078"/>
                <a:ext cx="60433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단계 활성화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  <p:cxnSp>
            <p:nvCxnSpPr>
              <p:cNvPr id="141" name="직선 연결선 140">
                <a:extLst>
                  <a:ext uri="{FF2B5EF4-FFF2-40B4-BE49-F238E27FC236}">
                    <a16:creationId xmlns:a16="http://schemas.microsoft.com/office/drawing/2014/main" id="{BF9E0727-C66F-B623-6DE4-51BAEDA532C8}"/>
                  </a:ext>
                </a:extLst>
              </p:cNvPr>
              <p:cNvCxnSpPr>
                <a:cxnSpLocks/>
                <a:endCxn id="136" idx="0"/>
              </p:cNvCxnSpPr>
              <p:nvPr/>
            </p:nvCxnSpPr>
            <p:spPr>
              <a:xfrm>
                <a:off x="782649" y="5389013"/>
                <a:ext cx="0" cy="125065"/>
              </a:xfrm>
              <a:prstGeom prst="line">
                <a:avLst/>
              </a:prstGeom>
              <a:ln w="9525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8D7ABA54-3E7D-8625-5AC9-FC3353134A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283" y="5389013"/>
                <a:ext cx="201302" cy="0"/>
              </a:xfrm>
              <a:prstGeom prst="line">
                <a:avLst/>
              </a:prstGeom>
              <a:ln w="9525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61E9030-9C11-2294-5074-0A8E28A8C5AA}"/>
                  </a:ext>
                </a:extLst>
              </p:cNvPr>
              <p:cNvSpPr txBox="1"/>
              <p:nvPr/>
            </p:nvSpPr>
            <p:spPr>
              <a:xfrm>
                <a:off x="3272353" y="4009136"/>
                <a:ext cx="7745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남은 게이지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(150)</a:t>
                </a:r>
              </a:p>
            </p:txBody>
          </p:sp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70229ED4-CD8F-0C27-4ABA-DFC852215289}"/>
                  </a:ext>
                </a:extLst>
              </p:cNvPr>
              <p:cNvGrpSpPr/>
              <p:nvPr/>
            </p:nvGrpSpPr>
            <p:grpSpPr>
              <a:xfrm>
                <a:off x="3964532" y="4376106"/>
                <a:ext cx="821324" cy="1261083"/>
                <a:chOff x="4076695" y="4376106"/>
                <a:chExt cx="821324" cy="1261083"/>
              </a:xfrm>
            </p:grpSpPr>
            <p:pic>
              <p:nvPicPr>
                <p:cNvPr id="102" name="그림 101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4D5F4D18-671B-7A51-6872-8A55784123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4298376" y="4376106"/>
                  <a:ext cx="448760" cy="784826"/>
                </a:xfrm>
                <a:prstGeom prst="rect">
                  <a:avLst/>
                </a:prstGeom>
              </p:spPr>
            </p:pic>
            <p:pic>
              <p:nvPicPr>
                <p:cNvPr id="103" name="그림 102" descr="할로윈, 호박이(가) 표시된 사진&#10;&#10;자동 생성된 설명">
                  <a:extLst>
                    <a:ext uri="{FF2B5EF4-FFF2-40B4-BE49-F238E27FC236}">
                      <a16:creationId xmlns:a16="http://schemas.microsoft.com/office/drawing/2014/main" id="{1486DBAD-253E-6DBE-6B27-8D3E89EFBD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41" t="76055" r="38975" b="16615"/>
                <a:stretch/>
              </p:blipFill>
              <p:spPr>
                <a:xfrm>
                  <a:off x="4394221" y="5074953"/>
                  <a:ext cx="257861" cy="85977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06" name="그림 105" descr="달, 밤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9400EF15-196A-06D2-F876-73C0306E7D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064" t="62383" r="45396" b="16616"/>
                <a:stretch/>
              </p:blipFill>
              <p:spPr>
                <a:xfrm>
                  <a:off x="4460947" y="4914600"/>
                  <a:ext cx="123621" cy="246332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B51D1FDE-488C-BFA8-6B79-39B7A8C84643}"/>
                    </a:ext>
                  </a:extLst>
                </p:cNvPr>
                <p:cNvSpPr txBox="1"/>
                <p:nvPr/>
              </p:nvSpPr>
              <p:spPr>
                <a:xfrm>
                  <a:off x="4147494" y="5191575"/>
                  <a:ext cx="75052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100 + 50</a:t>
                  </a:r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16BFC814-A9AC-C5F5-099F-23FB343A0C05}"/>
                    </a:ext>
                  </a:extLst>
                </p:cNvPr>
                <p:cNvSpPr txBox="1"/>
                <p:nvPr/>
              </p:nvSpPr>
              <p:spPr>
                <a:xfrm>
                  <a:off x="4076695" y="5514078"/>
                  <a:ext cx="604332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(1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활성화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  <p:cxnSp>
              <p:nvCxnSpPr>
                <p:cNvPr id="156" name="직선 연결선 155">
                  <a:extLst>
                    <a:ext uri="{FF2B5EF4-FFF2-40B4-BE49-F238E27FC236}">
                      <a16:creationId xmlns:a16="http://schemas.microsoft.com/office/drawing/2014/main" id="{944810FA-F049-E07B-1143-B442C58A1D08}"/>
                    </a:ext>
                  </a:extLst>
                </p:cNvPr>
                <p:cNvCxnSpPr>
                  <a:cxnSpLocks/>
                  <a:endCxn id="155" idx="0"/>
                </p:cNvCxnSpPr>
                <p:nvPr/>
              </p:nvCxnSpPr>
              <p:spPr>
                <a:xfrm>
                  <a:off x="4378861" y="5389013"/>
                  <a:ext cx="0" cy="125065"/>
                </a:xfrm>
                <a:prstGeom prst="line">
                  <a:avLst/>
                </a:prstGeom>
                <a:ln w="9525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직선 연결선 156">
                  <a:extLst>
                    <a:ext uri="{FF2B5EF4-FFF2-40B4-BE49-F238E27FC236}">
                      <a16:creationId xmlns:a16="http://schemas.microsoft.com/office/drawing/2014/main" id="{0531781B-EABB-4550-BC4E-BE3661BF42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76292" y="5389013"/>
                  <a:ext cx="201302" cy="0"/>
                </a:xfrm>
                <a:prstGeom prst="line">
                  <a:avLst/>
                </a:prstGeom>
                <a:ln w="9525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1A342530-DCD6-8CF8-A05D-850392C08A76}"/>
                  </a:ext>
                </a:extLst>
              </p:cNvPr>
              <p:cNvGrpSpPr/>
              <p:nvPr/>
            </p:nvGrpSpPr>
            <p:grpSpPr>
              <a:xfrm>
                <a:off x="2437069" y="4376106"/>
                <a:ext cx="835485" cy="1061690"/>
                <a:chOff x="2418382" y="4376106"/>
                <a:chExt cx="835485" cy="1061690"/>
              </a:xfrm>
            </p:grpSpPr>
            <p:grpSp>
              <p:nvGrpSpPr>
                <p:cNvPr id="115" name="그룹 114">
                  <a:extLst>
                    <a:ext uri="{FF2B5EF4-FFF2-40B4-BE49-F238E27FC236}">
                      <a16:creationId xmlns:a16="http://schemas.microsoft.com/office/drawing/2014/main" id="{14C32256-3B17-608F-DEF1-19C2EC97DABB}"/>
                    </a:ext>
                  </a:extLst>
                </p:cNvPr>
                <p:cNvGrpSpPr/>
                <p:nvPr/>
              </p:nvGrpSpPr>
              <p:grpSpPr>
                <a:xfrm>
                  <a:off x="2611744" y="4376106"/>
                  <a:ext cx="448760" cy="784826"/>
                  <a:chOff x="2827372" y="5160932"/>
                  <a:chExt cx="448760" cy="784826"/>
                </a:xfrm>
              </p:grpSpPr>
              <p:pic>
                <p:nvPicPr>
                  <p:cNvPr id="112" name="그림 111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0EEF30B0-CA2F-418F-EA36-9D37458FF3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grayscl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2827372" y="5160932"/>
                    <a:ext cx="448760" cy="784826"/>
                  </a:xfrm>
                  <a:prstGeom prst="rect">
                    <a:avLst/>
                  </a:prstGeom>
                </p:spPr>
              </p:pic>
              <p:pic>
                <p:nvPicPr>
                  <p:cNvPr id="113" name="그림 112" descr="할로윈, 호박이(가) 표시된 사진&#10;&#10;자동 생성된 설명">
                    <a:extLst>
                      <a:ext uri="{FF2B5EF4-FFF2-40B4-BE49-F238E27FC236}">
                        <a16:creationId xmlns:a16="http://schemas.microsoft.com/office/drawing/2014/main" id="{414C205C-8CD4-ECD3-428F-D692B34012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9041" t="58081" r="38975" b="16615"/>
                  <a:stretch/>
                </p:blipFill>
                <p:spPr>
                  <a:xfrm>
                    <a:off x="2923215" y="5648961"/>
                    <a:ext cx="257861" cy="296796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114" name="그림 113" descr="달, 밤, 어둠이(가) 표시된 사진&#10;&#10;자동 생성된 설명">
                    <a:extLst>
                      <a:ext uri="{FF2B5EF4-FFF2-40B4-BE49-F238E27FC236}">
                        <a16:creationId xmlns:a16="http://schemas.microsoft.com/office/drawing/2014/main" id="{A0890C10-34C9-8218-6CC3-D56F6C226E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grayscl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064" t="62383" r="45396" b="16616"/>
                  <a:stretch/>
                </p:blipFill>
                <p:spPr>
                  <a:xfrm>
                    <a:off x="2982321" y="5699426"/>
                    <a:ext cx="123621" cy="246332"/>
                  </a:xfrm>
                  <a:prstGeom prst="rect">
                    <a:avLst/>
                  </a:prstGeom>
                  <a:noFill/>
                  <a:effectLst/>
                </p:spPr>
              </p:pic>
            </p:grpSp>
            <p:grpSp>
              <p:nvGrpSpPr>
                <p:cNvPr id="175" name="그룹 174">
                  <a:extLst>
                    <a:ext uri="{FF2B5EF4-FFF2-40B4-BE49-F238E27FC236}">
                      <a16:creationId xmlns:a16="http://schemas.microsoft.com/office/drawing/2014/main" id="{0A54F2D3-78C1-683B-B986-8A01DED01E9A}"/>
                    </a:ext>
                  </a:extLst>
                </p:cNvPr>
                <p:cNvGrpSpPr/>
                <p:nvPr/>
              </p:nvGrpSpPr>
              <p:grpSpPr>
                <a:xfrm>
                  <a:off x="2418382" y="5191575"/>
                  <a:ext cx="835485" cy="246221"/>
                  <a:chOff x="2444612" y="5191575"/>
                  <a:chExt cx="835485" cy="246221"/>
                </a:xfrm>
              </p:grpSpPr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4356B57D-283B-230F-321C-B4723784B8E4}"/>
                      </a:ext>
                    </a:extLst>
                  </p:cNvPr>
                  <p:cNvSpPr txBox="1"/>
                  <p:nvPr/>
                </p:nvSpPr>
                <p:spPr>
                  <a:xfrm>
                    <a:off x="2444612" y="5191575"/>
                    <a:ext cx="83548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100 + 150</a:t>
                    </a:r>
                  </a:p>
                </p:txBody>
              </p:sp>
              <p:cxnSp>
                <p:nvCxnSpPr>
                  <p:cNvPr id="173" name="직선 연결선 172">
                    <a:extLst>
                      <a:ext uri="{FF2B5EF4-FFF2-40B4-BE49-F238E27FC236}">
                        <a16:creationId xmlns:a16="http://schemas.microsoft.com/office/drawing/2014/main" id="{3B723C3C-C34E-124B-DCE4-90E9FA986C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76348" y="5300113"/>
                    <a:ext cx="201302" cy="0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직선 연결선 173">
                    <a:extLst>
                      <a:ext uri="{FF2B5EF4-FFF2-40B4-BE49-F238E27FC236}">
                        <a16:creationId xmlns:a16="http://schemas.microsoft.com/office/drawing/2014/main" id="{51CABB3C-7AF6-B1BF-3867-E044EC426C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76348" y="5324845"/>
                    <a:ext cx="201302" cy="0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1256A9EC-38FF-DD0A-84D2-ABCBA9FC4286}"/>
                  </a:ext>
                </a:extLst>
              </p:cNvPr>
              <p:cNvGrpSpPr/>
              <p:nvPr/>
            </p:nvGrpSpPr>
            <p:grpSpPr>
              <a:xfrm>
                <a:off x="3129538" y="4581751"/>
                <a:ext cx="1017956" cy="424848"/>
                <a:chOff x="3232279" y="4641467"/>
                <a:chExt cx="1017956" cy="424848"/>
              </a:xfrm>
            </p:grpSpPr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F2A67339-DC0E-64BF-9743-4E548573E25D}"/>
                    </a:ext>
                  </a:extLst>
                </p:cNvPr>
                <p:cNvSpPr txBox="1"/>
                <p:nvPr/>
              </p:nvSpPr>
              <p:spPr>
                <a:xfrm>
                  <a:off x="3256189" y="4641467"/>
                  <a:ext cx="97013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남은 게이지에 따라 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F61CADB7-A3E9-7B06-E4F7-80F98C581AEC}"/>
                    </a:ext>
                  </a:extLst>
                </p:cNvPr>
                <p:cNvSpPr txBox="1"/>
                <p:nvPr/>
              </p:nvSpPr>
              <p:spPr>
                <a:xfrm>
                  <a:off x="3312294" y="4850871"/>
                  <a:ext cx="85792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현신 게이지 변화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179" name="직선 화살표 연결선 178">
                  <a:extLst>
                    <a:ext uri="{FF2B5EF4-FFF2-40B4-BE49-F238E27FC236}">
                      <a16:creationId xmlns:a16="http://schemas.microsoft.com/office/drawing/2014/main" id="{0B96CA00-25B1-EA2D-7D58-32549FB601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32279" y="4853891"/>
                  <a:ext cx="1017956" cy="0"/>
                </a:xfrm>
                <a:prstGeom prst="straightConnector1">
                  <a:avLst/>
                </a:prstGeom>
                <a:ln w="12700">
                  <a:solidFill>
                    <a:srgbClr val="F2D57E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9B00319F-7F66-7F61-B3DE-47A8EBBDB032}"/>
                </a:ext>
              </a:extLst>
            </p:cNvPr>
            <p:cNvCxnSpPr>
              <a:cxnSpLocks/>
            </p:cNvCxnSpPr>
            <p:nvPr/>
          </p:nvCxnSpPr>
          <p:spPr>
            <a:xfrm>
              <a:off x="6471452" y="4004486"/>
              <a:ext cx="4935714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EDE16E0-7AF9-5B36-0C36-9C6F0463232B}"/>
              </a:ext>
            </a:extLst>
          </p:cNvPr>
          <p:cNvGrpSpPr/>
          <p:nvPr/>
        </p:nvGrpSpPr>
        <p:grpSpPr>
          <a:xfrm>
            <a:off x="294018" y="804194"/>
            <a:ext cx="1014630" cy="153888"/>
            <a:chOff x="300038" y="465292"/>
            <a:chExt cx="1014630" cy="15388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8BA5501-BA7E-8444-46D7-881141512F6F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F9354DC-D672-0F46-8C90-9AAA8F308746}"/>
                </a:ext>
              </a:extLst>
            </p:cNvPr>
            <p:cNvSpPr txBox="1"/>
            <p:nvPr/>
          </p:nvSpPr>
          <p:spPr>
            <a:xfrm>
              <a:off x="471488" y="465292"/>
              <a:ext cx="843180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게이지 세부 설정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735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8B342-FFCF-3B27-C07C-57BBC7747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B715EE6-49F4-2F68-DF16-C6E46E037669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5F6D5E4-2537-FFF3-B963-44C4A22FFF36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5ABFBBA-7115-5C1C-7D10-4AEA04426E7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A07B4D9-ED3F-E76F-31EC-6BBD2CA1837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918D367-A4B6-C9C5-ABB3-60ADF4B8815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35435321-A46F-1E2F-7F74-9E15F047B6E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49AC31F-1387-4CBC-8650-5564EB850BA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103B1BD-9EBF-6E1D-EA8E-38E1F1068CC4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833CC1B-96F4-11FE-E4C5-17227C76774F}"/>
              </a:ext>
            </a:extLst>
          </p:cNvPr>
          <p:cNvGrpSpPr/>
          <p:nvPr/>
        </p:nvGrpSpPr>
        <p:grpSpPr>
          <a:xfrm>
            <a:off x="294838" y="588536"/>
            <a:ext cx="2082229" cy="169277"/>
            <a:chOff x="300038" y="457598"/>
            <a:chExt cx="2082229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F282A6-F7D8-8F74-DFC4-EED1C889F6AB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815EB9E-2CD2-D408-AD31-8AE8277AFD9A}"/>
                </a:ext>
              </a:extLst>
            </p:cNvPr>
            <p:cNvSpPr txBox="1"/>
            <p:nvPr/>
          </p:nvSpPr>
          <p:spPr>
            <a:xfrm>
              <a:off x="471488" y="457598"/>
              <a:ext cx="1910779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별 </a:t>
              </a:r>
              <a:r>
                <a:rPr lang="ko-KR" altLang="en-US" sz="11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특징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및 </a:t>
              </a:r>
              <a:r>
                <a:rPr lang="ko-KR" altLang="en-US" sz="11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전투 스타일</a:t>
              </a:r>
              <a:endParaRPr lang="en-US" altLang="ko-KR" sz="1100" dirty="0">
                <a:solidFill>
                  <a:srgbClr val="EB640A"/>
                </a:solidFill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11B0FD0A-041B-1A17-3E45-92386EE73317}"/>
              </a:ext>
            </a:extLst>
          </p:cNvPr>
          <p:cNvSpPr txBox="1"/>
          <p:nvPr/>
        </p:nvSpPr>
        <p:spPr>
          <a:xfrm>
            <a:off x="1421677" y="7227565"/>
            <a:ext cx="384592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깨달음 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 err="1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청령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강림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을 활성화한 </a:t>
            </a:r>
            <a:r>
              <a:rPr lang="ko-KR" altLang="en-US" sz="1000" dirty="0" err="1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화령사는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강림 스킬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을 위주로 사용합니다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pPr algn="ctr"/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/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/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/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강림한 영혼과 동기화가 되어 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/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/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영혼의 힘을 빌려 순간적으로 큰 피해를 주는 전투를 합니다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37EEA6F9-F182-DBB6-B802-D82D02721B83}"/>
              </a:ext>
            </a:extLst>
          </p:cNvPr>
          <p:cNvSpPr txBox="1"/>
          <p:nvPr/>
        </p:nvSpPr>
        <p:spPr>
          <a:xfrm>
            <a:off x="6365441" y="7391138"/>
            <a:ext cx="53976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 게이지를 모아 강화된 스킬을 사용하여 큰 피해를 준다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pPr algn="ctr"/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강림 스킬의 공격 속도는 특화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스탯과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자체 버프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‘~~~’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에만 영향을 받는다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..</a:t>
            </a:r>
          </a:p>
          <a:p>
            <a:pPr algn="ctr"/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단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신속 스탯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파티원의 버프 등으로 증가한 공격 속도에 비례하여 강림 스킬의 게이지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회복량이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증가한다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853737D-3F10-BEC0-FF54-D1779D70F6C4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B64A322-D906-FE11-2A87-ADAC71FA2189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CF2F687-E311-FE3C-2E57-8AA121896857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8C72B61-E338-C943-D7B8-D40918D06967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D7AEAD3-CC3F-6130-BF06-38587A07C994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1C45BE4-3D6D-4C34-84BC-025EF24F1BDD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FA1570A5-6F58-0C80-D16B-FF3D246464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68A58138-5916-7C79-9837-5531CC3FF8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5A1B6C85-E82A-D3EE-5618-6144EF320C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0AF19FD7-58C8-D03A-0352-DCB7C5E798BD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4B90D1B9-5DDA-DBB9-4AA2-0FB58CA585B2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B7F5B0D1-23A1-B952-E605-595A1D575A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6112691B-486C-C65A-4A51-703B76FEF0C6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9F512D51-BD88-67C1-27F6-AEE38759F2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741AE60D-3032-AE36-A3F3-B3AB5981510B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B516A069-0D96-028C-5FE7-E51C79A82AC0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DC9C5A0E-6902-4DE3-21E2-ACA60C937F1C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566D3135-2243-7806-49EA-03623DA3F3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A1D685BB-9274-F9EF-F8C3-C4D1FD790BF9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D0B20561-D2AE-EE7F-C66D-FE7D2909B4C5}"/>
              </a:ext>
            </a:extLst>
          </p:cNvPr>
          <p:cNvGrpSpPr/>
          <p:nvPr/>
        </p:nvGrpSpPr>
        <p:grpSpPr>
          <a:xfrm>
            <a:off x="456891" y="1033066"/>
            <a:ext cx="11273133" cy="5236398"/>
            <a:chOff x="456891" y="1033066"/>
            <a:chExt cx="11273133" cy="5236398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601B8B2-6F32-C232-5E48-A086A3FA1813}"/>
                </a:ext>
              </a:extLst>
            </p:cNvPr>
            <p:cNvGrpSpPr/>
            <p:nvPr/>
          </p:nvGrpSpPr>
          <p:grpSpPr>
            <a:xfrm>
              <a:off x="3656224" y="1033066"/>
              <a:ext cx="4877010" cy="2790081"/>
              <a:chOff x="3656224" y="1033066"/>
              <a:chExt cx="4877010" cy="2790081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61CD7D4E-51C3-8683-1300-0E6BA9287688}"/>
                  </a:ext>
                </a:extLst>
              </p:cNvPr>
              <p:cNvGrpSpPr/>
              <p:nvPr/>
            </p:nvGrpSpPr>
            <p:grpSpPr>
              <a:xfrm>
                <a:off x="3656224" y="1033066"/>
                <a:ext cx="4877010" cy="2783570"/>
                <a:chOff x="3657495" y="1033066"/>
                <a:chExt cx="4877010" cy="2783570"/>
              </a:xfrm>
            </p:grpSpPr>
            <p:pic>
              <p:nvPicPr>
                <p:cNvPr id="2" name="그림 1" descr="우주, 별자리, 대기권 밖, 은하이(가) 표시된 사진&#10;&#10;자동 생성된 설명">
                  <a:extLst>
                    <a:ext uri="{FF2B5EF4-FFF2-40B4-BE49-F238E27FC236}">
                      <a16:creationId xmlns:a16="http://schemas.microsoft.com/office/drawing/2014/main" id="{E5D70B2E-F79F-A3C7-5308-DEEA12E023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7004"/>
                <a:stretch/>
              </p:blipFill>
              <p:spPr>
                <a:xfrm>
                  <a:off x="3657495" y="1033066"/>
                  <a:ext cx="4877010" cy="2783570"/>
                </a:xfrm>
                <a:prstGeom prst="rect">
                  <a:avLst/>
                </a:prstGeom>
              </p:spPr>
            </p:pic>
            <p:grpSp>
              <p:nvGrpSpPr>
                <p:cNvPr id="247" name="그룹 246">
                  <a:extLst>
                    <a:ext uri="{FF2B5EF4-FFF2-40B4-BE49-F238E27FC236}">
                      <a16:creationId xmlns:a16="http://schemas.microsoft.com/office/drawing/2014/main" id="{5D26B7B6-7765-865E-61EB-76158FB9CB5D}"/>
                    </a:ext>
                  </a:extLst>
                </p:cNvPr>
                <p:cNvGrpSpPr/>
                <p:nvPr/>
              </p:nvGrpSpPr>
              <p:grpSpPr>
                <a:xfrm>
                  <a:off x="4685223" y="2611250"/>
                  <a:ext cx="2821554" cy="964895"/>
                  <a:chOff x="4685223" y="2169988"/>
                  <a:chExt cx="2821554" cy="964895"/>
                </a:xfrm>
              </p:grpSpPr>
              <p:grpSp>
                <p:nvGrpSpPr>
                  <p:cNvPr id="13" name="그룹 12">
                    <a:extLst>
                      <a:ext uri="{FF2B5EF4-FFF2-40B4-BE49-F238E27FC236}">
                        <a16:creationId xmlns:a16="http://schemas.microsoft.com/office/drawing/2014/main" id="{C09CAF24-EB98-73B1-6599-57658E63FAF1}"/>
                      </a:ext>
                    </a:extLst>
                  </p:cNvPr>
                  <p:cNvGrpSpPr/>
                  <p:nvPr/>
                </p:nvGrpSpPr>
                <p:grpSpPr>
                  <a:xfrm>
                    <a:off x="7164463" y="2169988"/>
                    <a:ext cx="342314" cy="964895"/>
                    <a:chOff x="8965946" y="3460405"/>
                    <a:chExt cx="510000" cy="1437560"/>
                  </a:xfrm>
                </p:grpSpPr>
                <p:pic>
                  <p:nvPicPr>
                    <p:cNvPr id="19" name="그림 18" descr="원, 다채로움, 스크린샷, 빛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4B8C7182-BD14-A4E4-7EC3-81A1341D3CD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alphaModFix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4196" t="4316" r="13668" b="78909"/>
                    <a:stretch/>
                  </p:blipFill>
                  <p:spPr>
                    <a:xfrm>
                      <a:off x="8965946" y="3460405"/>
                      <a:ext cx="510000" cy="47436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" name="그림 19" descr="원, 다채로움, 스크린샷, 빛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3569204F-5BD4-AE55-7392-507A99C9BBA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alphaModFix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4196" t="4316" r="13668" b="78909"/>
                    <a:stretch/>
                  </p:blipFill>
                  <p:spPr>
                    <a:xfrm>
                      <a:off x="8965946" y="4423604"/>
                      <a:ext cx="510000" cy="474361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2" name="그룹 11">
                    <a:extLst>
                      <a:ext uri="{FF2B5EF4-FFF2-40B4-BE49-F238E27FC236}">
                        <a16:creationId xmlns:a16="http://schemas.microsoft.com/office/drawing/2014/main" id="{24ABD1FF-B175-6EE7-FC48-4DB8BD64F704}"/>
                      </a:ext>
                    </a:extLst>
                  </p:cNvPr>
                  <p:cNvGrpSpPr/>
                  <p:nvPr/>
                </p:nvGrpSpPr>
                <p:grpSpPr>
                  <a:xfrm>
                    <a:off x="4685223" y="2169988"/>
                    <a:ext cx="342314" cy="964895"/>
                    <a:chOff x="5127387" y="3460405"/>
                    <a:chExt cx="510000" cy="1437560"/>
                  </a:xfrm>
                </p:grpSpPr>
                <p:pic>
                  <p:nvPicPr>
                    <p:cNvPr id="21" name="그림 20" descr="원, 다채로움, 스크린샷, 빛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A70A4EF0-8635-5B0E-A9A4-FA2DBA5AB72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alphaModFix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4196" t="4316" r="13668" b="78909"/>
                    <a:stretch/>
                  </p:blipFill>
                  <p:spPr>
                    <a:xfrm>
                      <a:off x="5127387" y="3460405"/>
                      <a:ext cx="510000" cy="47436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2" name="그림 21" descr="원, 다채로움, 스크린샷, 빛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39E5C0F-798C-75E4-61BF-78A051F8CC2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alphaModFix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4196" t="4316" r="13668" b="78909"/>
                    <a:stretch/>
                  </p:blipFill>
                  <p:spPr>
                    <a:xfrm>
                      <a:off x="5127387" y="4423604"/>
                      <a:ext cx="510000" cy="474361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sp>
            <p:nvSpPr>
              <p:cNvPr id="43" name="자유형: 도형 42">
                <a:extLst>
                  <a:ext uri="{FF2B5EF4-FFF2-40B4-BE49-F238E27FC236}">
                    <a16:creationId xmlns:a16="http://schemas.microsoft.com/office/drawing/2014/main" id="{128498D4-4DE2-D936-9072-526C2BF1F1DC}"/>
                  </a:ext>
                </a:extLst>
              </p:cNvPr>
              <p:cNvSpPr/>
              <p:nvPr/>
            </p:nvSpPr>
            <p:spPr>
              <a:xfrm>
                <a:off x="3656224" y="1040347"/>
                <a:ext cx="4877010" cy="2782800"/>
              </a:xfrm>
              <a:custGeom>
                <a:avLst/>
                <a:gdLst>
                  <a:gd name="connsiteX0" fmla="*/ 2610828 w 4877010"/>
                  <a:gd name="connsiteY0" fmla="*/ 113213 h 2782800"/>
                  <a:gd name="connsiteX1" fmla="*/ 2610828 w 4877010"/>
                  <a:gd name="connsiteY1" fmla="*/ 2700483 h 2782800"/>
                  <a:gd name="connsiteX2" fmla="*/ 3325571 w 4877010"/>
                  <a:gd name="connsiteY2" fmla="*/ 2700483 h 2782800"/>
                  <a:gd name="connsiteX3" fmla="*/ 3325571 w 4877010"/>
                  <a:gd name="connsiteY3" fmla="*/ 113213 h 2782800"/>
                  <a:gd name="connsiteX4" fmla="*/ 1551438 w 4877010"/>
                  <a:gd name="connsiteY4" fmla="*/ 113213 h 2782800"/>
                  <a:gd name="connsiteX5" fmla="*/ 1551438 w 4877010"/>
                  <a:gd name="connsiteY5" fmla="*/ 2700483 h 2782800"/>
                  <a:gd name="connsiteX6" fmla="*/ 2266181 w 4877010"/>
                  <a:gd name="connsiteY6" fmla="*/ 2700483 h 2782800"/>
                  <a:gd name="connsiteX7" fmla="*/ 2266181 w 4877010"/>
                  <a:gd name="connsiteY7" fmla="*/ 113213 h 2782800"/>
                  <a:gd name="connsiteX8" fmla="*/ 0 w 4877010"/>
                  <a:gd name="connsiteY8" fmla="*/ 0 h 2782800"/>
                  <a:gd name="connsiteX9" fmla="*/ 4877010 w 4877010"/>
                  <a:gd name="connsiteY9" fmla="*/ 0 h 2782800"/>
                  <a:gd name="connsiteX10" fmla="*/ 4877010 w 4877010"/>
                  <a:gd name="connsiteY10" fmla="*/ 2782800 h 2782800"/>
                  <a:gd name="connsiteX11" fmla="*/ 0 w 4877010"/>
                  <a:gd name="connsiteY11" fmla="*/ 2782800 h 278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877010" h="2782800">
                    <a:moveTo>
                      <a:pt x="2610828" y="113213"/>
                    </a:moveTo>
                    <a:lnTo>
                      <a:pt x="2610828" y="2700483"/>
                    </a:lnTo>
                    <a:lnTo>
                      <a:pt x="3325571" y="2700483"/>
                    </a:lnTo>
                    <a:lnTo>
                      <a:pt x="3325571" y="113213"/>
                    </a:lnTo>
                    <a:close/>
                    <a:moveTo>
                      <a:pt x="1551438" y="113213"/>
                    </a:moveTo>
                    <a:lnTo>
                      <a:pt x="1551438" y="2700483"/>
                    </a:lnTo>
                    <a:lnTo>
                      <a:pt x="2266181" y="2700483"/>
                    </a:lnTo>
                    <a:lnTo>
                      <a:pt x="2266181" y="113213"/>
                    </a:lnTo>
                    <a:close/>
                    <a:moveTo>
                      <a:pt x="0" y="0"/>
                    </a:moveTo>
                    <a:lnTo>
                      <a:pt x="4877010" y="0"/>
                    </a:lnTo>
                    <a:lnTo>
                      <a:pt x="4877010" y="2782800"/>
                    </a:lnTo>
                    <a:lnTo>
                      <a:pt x="0" y="2782800"/>
                    </a:lnTo>
                    <a:close/>
                  </a:path>
                </a:pathLst>
              </a:custGeom>
              <a:solidFill>
                <a:schemeClr val="tx1">
                  <a:alpha val="39000"/>
                </a:schemeClr>
              </a:solidFill>
              <a:ln w="1270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4D801230-626E-2A1F-56AE-CE62DDCA7F39}"/>
                  </a:ext>
                </a:extLst>
              </p:cNvPr>
              <p:cNvGrpSpPr/>
              <p:nvPr/>
            </p:nvGrpSpPr>
            <p:grpSpPr>
              <a:xfrm>
                <a:off x="5392606" y="1318246"/>
                <a:ext cx="342315" cy="2257899"/>
                <a:chOff x="5383436" y="876984"/>
                <a:chExt cx="342315" cy="2257899"/>
              </a:xfrm>
            </p:grpSpPr>
            <p:pic>
              <p:nvPicPr>
                <p:cNvPr id="31" name="그림 30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4214F858-C716-8F2F-2E8F-889836A0EC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5383437" y="2169988"/>
                  <a:ext cx="342314" cy="318393"/>
                </a:xfrm>
                <a:prstGeom prst="rect">
                  <a:avLst/>
                </a:prstGeom>
              </p:spPr>
            </p:pic>
            <p:pic>
              <p:nvPicPr>
                <p:cNvPr id="32" name="그림 3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D4BDA816-4D49-3D41-03A5-B776908311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5383437" y="2816490"/>
                  <a:ext cx="342314" cy="318393"/>
                </a:xfrm>
                <a:prstGeom prst="rect">
                  <a:avLst/>
                </a:prstGeom>
              </p:spPr>
            </p:pic>
            <p:pic>
              <p:nvPicPr>
                <p:cNvPr id="33" name="그림 32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9986D1FE-44FA-991C-527C-735C215F77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5383436" y="1523486"/>
                  <a:ext cx="342314" cy="318393"/>
                </a:xfrm>
                <a:prstGeom prst="rect">
                  <a:avLst/>
                </a:prstGeom>
              </p:spPr>
            </p:pic>
            <p:pic>
              <p:nvPicPr>
                <p:cNvPr id="34" name="그림 33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34F9A0DF-A83E-CD81-D284-D5F545A1F7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5383436" y="876984"/>
                  <a:ext cx="342314" cy="318393"/>
                </a:xfrm>
                <a:prstGeom prst="rect">
                  <a:avLst/>
                </a:prstGeom>
              </p:spPr>
            </p:pic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09669739-1B6F-97E8-B8F6-66A79662DA1A}"/>
                  </a:ext>
                </a:extLst>
              </p:cNvPr>
              <p:cNvGrpSpPr/>
              <p:nvPr/>
            </p:nvGrpSpPr>
            <p:grpSpPr>
              <a:xfrm>
                <a:off x="6451996" y="1318246"/>
                <a:ext cx="342315" cy="2257899"/>
                <a:chOff x="4716204" y="1847731"/>
                <a:chExt cx="510001" cy="3363956"/>
              </a:xfrm>
            </p:grpSpPr>
            <p:pic>
              <p:nvPicPr>
                <p:cNvPr id="15" name="그림 14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E045C9A7-29E5-B2F9-EA89-3DF23BFA25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5" y="3774127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6" name="그림 15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C219FC06-F09E-63F0-92C6-998B500C92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5" y="4737326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7" name="그림 1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C549AF26-697E-94A3-2B5A-21E9B5BDFA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4" y="2810929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8" name="그림 17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77FFE4C3-EF3E-CFAD-69B6-CD5F188B4E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4" y="1847731"/>
                  <a:ext cx="510000" cy="47436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76F8D9A1-6837-48A4-03DB-899F94F4B45C}"/>
                </a:ext>
              </a:extLst>
            </p:cNvPr>
            <p:cNvGrpSpPr/>
            <p:nvPr/>
          </p:nvGrpSpPr>
          <p:grpSpPr>
            <a:xfrm>
              <a:off x="6229337" y="1142772"/>
              <a:ext cx="5500687" cy="5126692"/>
              <a:chOff x="6229337" y="1142772"/>
              <a:chExt cx="5500687" cy="5126692"/>
            </a:xfrm>
          </p:grpSpPr>
          <p:pic>
            <p:nvPicPr>
              <p:cNvPr id="94" name="그림 93" descr="가상의 캐릭터, 만화 영화, 아니메이(가) 표시된 사진&#10;&#10;자동 생성된 설명">
                <a:extLst>
                  <a:ext uri="{FF2B5EF4-FFF2-40B4-BE49-F238E27FC236}">
                    <a16:creationId xmlns:a16="http://schemas.microsoft.com/office/drawing/2014/main" id="{B7A4EE55-758F-E32D-DD6E-4BD4080DB8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4" r="42516"/>
              <a:stretch/>
            </p:blipFill>
            <p:spPr>
              <a:xfrm>
                <a:off x="9136072" y="1142772"/>
                <a:ext cx="2593952" cy="2833200"/>
              </a:xfrm>
              <a:prstGeom prst="rect">
                <a:avLst/>
              </a:prstGeom>
            </p:spPr>
          </p:pic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1A980DDB-0CE7-703B-4856-DDF8C4BF0AAB}"/>
                  </a:ext>
                </a:extLst>
              </p:cNvPr>
              <p:cNvGrpSpPr/>
              <p:nvPr/>
            </p:nvGrpSpPr>
            <p:grpSpPr>
              <a:xfrm>
                <a:off x="6265781" y="1153560"/>
                <a:ext cx="2695679" cy="2929538"/>
                <a:chOff x="6265781" y="1153560"/>
                <a:chExt cx="2695679" cy="2929538"/>
              </a:xfrm>
            </p:grpSpPr>
            <p:cxnSp>
              <p:nvCxnSpPr>
                <p:cNvPr id="8" name="연결선: 꺾임 7">
                  <a:extLst>
                    <a:ext uri="{FF2B5EF4-FFF2-40B4-BE49-F238E27FC236}">
                      <a16:creationId xmlns:a16="http://schemas.microsoft.com/office/drawing/2014/main" id="{FB98574E-53BC-8713-76A1-01281321B6C9}"/>
                    </a:ext>
                  </a:extLst>
                </p:cNvPr>
                <p:cNvCxnSpPr>
                  <a:cxnSpLocks/>
                  <a:stCxn id="37" idx="0"/>
                  <a:endCxn id="40" idx="3"/>
                </p:cNvCxnSpPr>
                <p:nvPr/>
              </p:nvCxnSpPr>
              <p:spPr>
                <a:xfrm rot="16200000" flipV="1">
                  <a:off x="7153041" y="2274679"/>
                  <a:ext cx="1635903" cy="1980935"/>
                </a:xfrm>
                <a:prstGeom prst="bentConnector2">
                  <a:avLst/>
                </a:prstGeom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FC0109B4-70EF-D45C-B9B8-AD66F8E07195}"/>
                    </a:ext>
                  </a:extLst>
                </p:cNvPr>
                <p:cNvSpPr/>
                <p:nvPr/>
              </p:nvSpPr>
              <p:spPr>
                <a:xfrm>
                  <a:off x="6265781" y="1153560"/>
                  <a:ext cx="714743" cy="2587270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A8C4854-5205-EB1A-6E1B-8028637761F8}"/>
                    </a:ext>
                  </a:extLst>
                </p:cNvPr>
                <p:cNvSpPr txBox="1"/>
                <p:nvPr/>
              </p:nvSpPr>
              <p:spPr>
                <a:xfrm>
                  <a:off x="7378410" y="2185200"/>
                  <a:ext cx="7569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 err="1">
                      <a:solidFill>
                        <a:schemeClr val="bg1"/>
                      </a:solidFill>
                      <a:effectLst>
                        <a:glow rad="127000">
                          <a:srgbClr val="0070C0"/>
                        </a:glow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청령</a:t>
                  </a:r>
                  <a:r>
                    <a:rPr lang="ko-KR" altLang="en-US" sz="1200" dirty="0">
                      <a:solidFill>
                        <a:schemeClr val="bg1"/>
                      </a:solidFill>
                      <a:effectLst>
                        <a:glow rad="127000">
                          <a:srgbClr val="0070C0"/>
                        </a:glow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강림</a:t>
                  </a:r>
                  <a:endParaRPr lang="en-US" altLang="ko-KR" sz="1200" dirty="0">
                    <a:solidFill>
                      <a:schemeClr val="bg1"/>
                    </a:solidFill>
                    <a:effectLst>
                      <a:glow rad="127000">
                        <a:srgbClr val="0070C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4FF0D8C7-5D04-584A-BFA2-2979F29D0037}"/>
                  </a:ext>
                </a:extLst>
              </p:cNvPr>
              <p:cNvGrpSpPr/>
              <p:nvPr/>
            </p:nvGrpSpPr>
            <p:grpSpPr>
              <a:xfrm>
                <a:off x="6229337" y="4083098"/>
                <a:ext cx="5464243" cy="2186366"/>
                <a:chOff x="6229337" y="4083098"/>
                <a:chExt cx="5464243" cy="2186366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817FE371-C234-72FA-8CB0-97FAD3AE8D85}"/>
                    </a:ext>
                  </a:extLst>
                </p:cNvPr>
                <p:cNvSpPr/>
                <p:nvPr/>
              </p:nvSpPr>
              <p:spPr>
                <a:xfrm>
                  <a:off x="6229337" y="4083098"/>
                  <a:ext cx="5464243" cy="21863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0070C0">
                      <a:alpha val="50000"/>
                    </a:srgb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79EA98FA-7502-06D6-E351-DBC04CD262AD}"/>
                    </a:ext>
                  </a:extLst>
                </p:cNvPr>
                <p:cNvGrpSpPr/>
                <p:nvPr/>
              </p:nvGrpSpPr>
              <p:grpSpPr>
                <a:xfrm>
                  <a:off x="6406192" y="5506437"/>
                  <a:ext cx="5110532" cy="553808"/>
                  <a:chOff x="6406192" y="5506437"/>
                  <a:chExt cx="5110532" cy="553808"/>
                </a:xfrm>
              </p:grpSpPr>
              <p:sp>
                <p:nvSpPr>
                  <p:cNvPr id="39" name="직사각형 38">
                    <a:extLst>
                      <a:ext uri="{FF2B5EF4-FFF2-40B4-BE49-F238E27FC236}">
                        <a16:creationId xmlns:a16="http://schemas.microsoft.com/office/drawing/2014/main" id="{359CFB30-0A0D-1AD1-3F78-6334843481C6}"/>
                      </a:ext>
                    </a:extLst>
                  </p:cNvPr>
                  <p:cNvSpPr/>
                  <p:nvPr/>
                </p:nvSpPr>
                <p:spPr>
                  <a:xfrm>
                    <a:off x="6406192" y="5506437"/>
                    <a:ext cx="5110532" cy="553808"/>
                  </a:xfrm>
                  <a:prstGeom prst="rect">
                    <a:avLst/>
                  </a:prstGeom>
                  <a:solidFill>
                    <a:srgbClr val="FCF5E0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effectLst/>
                    </a:endParaRP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C7BB34FE-E513-49EC-7AD2-9AC437B5FCC3}"/>
                      </a:ext>
                    </a:extLst>
                  </p:cNvPr>
                  <p:cNvSpPr txBox="1"/>
                  <p:nvPr/>
                </p:nvSpPr>
                <p:spPr>
                  <a:xfrm>
                    <a:off x="6831709" y="5644842"/>
                    <a:ext cx="4259499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스킬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 전략적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으로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사용하며 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순간적으로 높은 피해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를 주는 전투를 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CF398529-ACE5-ABB3-4E76-CD53D2108D63}"/>
                    </a:ext>
                  </a:extLst>
                </p:cNvPr>
                <p:cNvGrpSpPr/>
                <p:nvPr/>
              </p:nvGrpSpPr>
              <p:grpSpPr>
                <a:xfrm>
                  <a:off x="6420422" y="4245635"/>
                  <a:ext cx="5082073" cy="1015663"/>
                  <a:chOff x="656056" y="4136471"/>
                  <a:chExt cx="5082073" cy="1015663"/>
                </a:xfrm>
              </p:grpSpPr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E7A49B76-CEFE-F785-2CFF-AD97CE8B545D}"/>
                      </a:ext>
                    </a:extLst>
                  </p:cNvPr>
                  <p:cNvSpPr txBox="1"/>
                  <p:nvPr/>
                </p:nvSpPr>
                <p:spPr>
                  <a:xfrm>
                    <a:off x="2626380" y="4174943"/>
                    <a:ext cx="3111749" cy="93871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강림 스킬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 위주로 사용합니다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스킬 효과를 적극적으로 이용하여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헤드 어택 공격을 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강대한 영혼의 힘을 빌려 싸웁니다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공격 속도에 따라 아이덴티티 게이지 </a:t>
                    </a:r>
                    <a:r>
                      <a:rPr lang="ko-KR" altLang="en-US" sz="10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수급량이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달라집니다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E732CC7A-82FC-77A8-A182-BEECA9BBFE78}"/>
                      </a:ext>
                    </a:extLst>
                  </p:cNvPr>
                  <p:cNvSpPr txBox="1"/>
                  <p:nvPr/>
                </p:nvSpPr>
                <p:spPr>
                  <a:xfrm>
                    <a:off x="656056" y="4521192"/>
                    <a:ext cx="179408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청령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강림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 활성화한 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화령사는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8CA32386-BA1A-426C-4472-8FDC40399A38}"/>
                      </a:ext>
                    </a:extLst>
                  </p:cNvPr>
                  <p:cNvSpPr txBox="1"/>
                  <p:nvPr/>
                </p:nvSpPr>
                <p:spPr>
                  <a:xfrm>
                    <a:off x="2417231" y="4136471"/>
                    <a:ext cx="242054" cy="10156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660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1 Thin" pitchFamily="2" charset="-127"/>
                        <a:ea typeface="페이퍼로지 1 Thin" pitchFamily="2" charset="-127"/>
                        <a:cs typeface="Pretendard Variable Medium" panose="02000003000000020004" pitchFamily="2" charset="-127"/>
                      </a:rPr>
                      <a:t>{</a:t>
                    </a:r>
                    <a:endParaRPr lang="en-US" altLang="ko-KR" sz="660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페이퍼로지 1 Thin" pitchFamily="2" charset="-127"/>
                      <a:ea typeface="페이퍼로지 1 Thin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A8B7D597-316D-4FCC-E5F3-C16FD0E65106}"/>
                </a:ext>
              </a:extLst>
            </p:cNvPr>
            <p:cNvGrpSpPr/>
            <p:nvPr/>
          </p:nvGrpSpPr>
          <p:grpSpPr>
            <a:xfrm>
              <a:off x="456891" y="1142908"/>
              <a:ext cx="5505772" cy="5126556"/>
              <a:chOff x="456891" y="1142908"/>
              <a:chExt cx="5505772" cy="5126556"/>
            </a:xfrm>
          </p:grpSpPr>
          <p:pic>
            <p:nvPicPr>
              <p:cNvPr id="93" name="그림 92" descr="스케치, 그림, 일러스트레이션, 가상의 캐릭터이(가) 표시된 사진&#10;&#10;자동 생성된 설명">
                <a:extLst>
                  <a:ext uri="{FF2B5EF4-FFF2-40B4-BE49-F238E27FC236}">
                    <a16:creationId xmlns:a16="http://schemas.microsoft.com/office/drawing/2014/main" id="{59D096F8-1869-5758-9B9A-B62DC753D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3" r="39598"/>
              <a:stretch/>
            </p:blipFill>
            <p:spPr>
              <a:xfrm flipH="1">
                <a:off x="456891" y="1142908"/>
                <a:ext cx="2735784" cy="2832928"/>
              </a:xfrm>
              <a:prstGeom prst="rect">
                <a:avLst/>
              </a:prstGeom>
            </p:spPr>
          </p:pic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5E8EFC02-7FC6-7D32-4EBD-08FBFC93F54C}"/>
                  </a:ext>
                </a:extLst>
              </p:cNvPr>
              <p:cNvGrpSpPr/>
              <p:nvPr/>
            </p:nvGrpSpPr>
            <p:grpSpPr>
              <a:xfrm>
                <a:off x="498420" y="4083098"/>
                <a:ext cx="5464243" cy="2186366"/>
                <a:chOff x="498420" y="4083098"/>
                <a:chExt cx="5464243" cy="2186366"/>
              </a:xfrm>
            </p:grpSpPr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1C567AED-80EF-1700-ACBC-46AA15FDD523}"/>
                    </a:ext>
                  </a:extLst>
                </p:cNvPr>
                <p:cNvSpPr/>
                <p:nvPr/>
              </p:nvSpPr>
              <p:spPr>
                <a:xfrm>
                  <a:off x="498420" y="4083098"/>
                  <a:ext cx="5464243" cy="21863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D7B1815A-95D8-F49D-15CA-1DA4D8322546}"/>
                    </a:ext>
                  </a:extLst>
                </p:cNvPr>
                <p:cNvGrpSpPr/>
                <p:nvPr/>
              </p:nvGrpSpPr>
              <p:grpSpPr>
                <a:xfrm>
                  <a:off x="675275" y="5506437"/>
                  <a:ext cx="5110532" cy="553808"/>
                  <a:chOff x="675275" y="5506437"/>
                  <a:chExt cx="5110532" cy="553808"/>
                </a:xfrm>
              </p:grpSpPr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CE4E1B1B-1859-8D9D-A318-5813178EE7B7}"/>
                      </a:ext>
                    </a:extLst>
                  </p:cNvPr>
                  <p:cNvSpPr/>
                  <p:nvPr/>
                </p:nvSpPr>
                <p:spPr>
                  <a:xfrm>
                    <a:off x="675275" y="5506437"/>
                    <a:ext cx="5110532" cy="553808"/>
                  </a:xfrm>
                  <a:prstGeom prst="rect">
                    <a:avLst/>
                  </a:prstGeom>
                  <a:solidFill>
                    <a:srgbClr val="FCF5E0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effectLst/>
                    </a:endParaRP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FC559276-64B7-5141-1F9E-1F2B52068D91}"/>
                      </a:ext>
                    </a:extLst>
                  </p:cNvPr>
                  <p:cNvSpPr txBox="1"/>
                  <p:nvPr/>
                </p:nvSpPr>
                <p:spPr>
                  <a:xfrm>
                    <a:off x="1060716" y="5644842"/>
                    <a:ext cx="4339650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200" dirty="0" err="1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화령과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 함께 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불 속성 마법을 사용하며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끊임없이 적을 몰아치는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전투를 합니다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90" name="그룹 89">
                  <a:extLst>
                    <a:ext uri="{FF2B5EF4-FFF2-40B4-BE49-F238E27FC236}">
                      <a16:creationId xmlns:a16="http://schemas.microsoft.com/office/drawing/2014/main" id="{4AFD8DB3-E26B-04E8-D78A-01282D35FF2C}"/>
                    </a:ext>
                  </a:extLst>
                </p:cNvPr>
                <p:cNvGrpSpPr/>
                <p:nvPr/>
              </p:nvGrpSpPr>
              <p:grpSpPr>
                <a:xfrm>
                  <a:off x="760036" y="4245635"/>
                  <a:ext cx="4941010" cy="1015663"/>
                  <a:chOff x="543845" y="4136471"/>
                  <a:chExt cx="4941010" cy="1015663"/>
                </a:xfrm>
              </p:grpSpPr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1105DC86-9774-2DD7-5DB5-746C677C9A95}"/>
                      </a:ext>
                    </a:extLst>
                  </p:cNvPr>
                  <p:cNvSpPr txBox="1"/>
                  <p:nvPr/>
                </p:nvSpPr>
                <p:spPr>
                  <a:xfrm>
                    <a:off x="2626380" y="4174943"/>
                    <a:ext cx="2858475" cy="93871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 위주로 사용합니다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자유로운 포지션을 바탕으로 비 방향성 공격을 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공격을 보조하는 </a:t>
                    </a:r>
                    <a:r>
                      <a:rPr lang="ko-KR" altLang="en-US" sz="10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화령을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소환하여 함께 싸웁니다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일정 수 만큼 타격하면 추가 피해를 줍니다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032CDCC1-E4CA-3629-91B1-DCAF74DB738C}"/>
                      </a:ext>
                    </a:extLst>
                  </p:cNvPr>
                  <p:cNvSpPr txBox="1"/>
                  <p:nvPr/>
                </p:nvSpPr>
                <p:spPr>
                  <a:xfrm>
                    <a:off x="543845" y="4521192"/>
                    <a:ext cx="1906292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화령의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정수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를 활성화한 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화령사는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3C9545E6-7098-203E-9058-ACBC4A46ACAF}"/>
                      </a:ext>
                    </a:extLst>
                  </p:cNvPr>
                  <p:cNvSpPr txBox="1"/>
                  <p:nvPr/>
                </p:nvSpPr>
                <p:spPr>
                  <a:xfrm>
                    <a:off x="2417231" y="4136471"/>
                    <a:ext cx="242054" cy="10156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660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1 Thin" pitchFamily="2" charset="-127"/>
                        <a:ea typeface="페이퍼로지 1 Thin" pitchFamily="2" charset="-127"/>
                        <a:cs typeface="Pretendard Variable Medium" panose="02000003000000020004" pitchFamily="2" charset="-127"/>
                      </a:rPr>
                      <a:t>{</a:t>
                    </a:r>
                    <a:endParaRPr lang="en-US" altLang="ko-KR" sz="660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페이퍼로지 1 Thin" pitchFamily="2" charset="-127"/>
                      <a:ea typeface="페이퍼로지 1 Thin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3F67BBEB-7D2B-ACAF-31A3-2F69C1ABD19C}"/>
                  </a:ext>
                </a:extLst>
              </p:cNvPr>
              <p:cNvGrpSpPr/>
              <p:nvPr/>
            </p:nvGrpSpPr>
            <p:grpSpPr>
              <a:xfrm>
                <a:off x="3230543" y="1153560"/>
                <a:ext cx="2690592" cy="2929538"/>
                <a:chOff x="3230543" y="1153560"/>
                <a:chExt cx="2690592" cy="2929538"/>
              </a:xfrm>
            </p:grpSpPr>
            <p:cxnSp>
              <p:nvCxnSpPr>
                <p:cNvPr id="7" name="연결선: 꺾임 6">
                  <a:extLst>
                    <a:ext uri="{FF2B5EF4-FFF2-40B4-BE49-F238E27FC236}">
                      <a16:creationId xmlns:a16="http://schemas.microsoft.com/office/drawing/2014/main" id="{6E20CB53-43ED-F771-B847-70509A78750F}"/>
                    </a:ext>
                  </a:extLst>
                </p:cNvPr>
                <p:cNvCxnSpPr>
                  <a:cxnSpLocks/>
                  <a:stCxn id="55" idx="0"/>
                  <a:endCxn id="38" idx="1"/>
                </p:cNvCxnSpPr>
                <p:nvPr/>
              </p:nvCxnSpPr>
              <p:spPr>
                <a:xfrm rot="5400000" flipH="1" flipV="1">
                  <a:off x="3400516" y="2277222"/>
                  <a:ext cx="1635903" cy="1975850"/>
                </a:xfrm>
                <a:prstGeom prst="bentConnector2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FDBE5577-1E7B-7D31-F7FB-5B84CE78039A}"/>
                    </a:ext>
                  </a:extLst>
                </p:cNvPr>
                <p:cNvSpPr/>
                <p:nvPr/>
              </p:nvSpPr>
              <p:spPr>
                <a:xfrm>
                  <a:off x="5206392" y="1153560"/>
                  <a:ext cx="714743" cy="258727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F142A2A-4393-36FF-CE45-19691A1CE1E7}"/>
                    </a:ext>
                  </a:extLst>
                </p:cNvPr>
                <p:cNvSpPr txBox="1"/>
                <p:nvPr/>
              </p:nvSpPr>
              <p:spPr>
                <a:xfrm>
                  <a:off x="3985513" y="2185200"/>
                  <a:ext cx="8915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 err="1">
                      <a:solidFill>
                        <a:schemeClr val="bg1"/>
                      </a:solidFill>
                      <a:effectLst>
                        <a:glow rad="127000">
                          <a:srgbClr val="FF0000"/>
                        </a:glow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화령의</a:t>
                  </a:r>
                  <a:r>
                    <a:rPr lang="ko-KR" altLang="en-US" sz="1200" dirty="0">
                      <a:solidFill>
                        <a:schemeClr val="bg1"/>
                      </a:solidFill>
                      <a:effectLst>
                        <a:glow rad="127000">
                          <a:srgbClr val="FF0000"/>
                        </a:glow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정수</a:t>
                  </a:r>
                  <a:endParaRPr lang="en-US" altLang="ko-KR" sz="1200" dirty="0">
                    <a:solidFill>
                      <a:schemeClr val="bg1"/>
                    </a:solidFill>
                    <a:effectLst>
                      <a:glow rad="127000">
                        <a:srgbClr val="FF000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519482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9ABAB-CAC2-D4B7-4610-B226AC37F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0C562A86-148C-93BD-4792-B8CADA426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957372"/>
              </p:ext>
            </p:extLst>
          </p:nvPr>
        </p:nvGraphicFramePr>
        <p:xfrm>
          <a:off x="300038" y="1706313"/>
          <a:ext cx="11576652" cy="35184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60247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30689899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448976727"/>
                    </a:ext>
                  </a:extLst>
                </a:gridCol>
                <a:gridCol w="8191925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티어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필요 포인트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정수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24pt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게이지의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1, 2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단계가 없어지고 항상 최고 단계로 유지된다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이에 따라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1,2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단계 활성화에 필요한 게이지도 사라진다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또한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획득가능한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Ⅰ/Ⅱ/Ⅲ’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버프가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정수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버프로 변경된다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정수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: [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스킬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의 치명타 적중률이 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30%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증가한다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불꽃 확산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 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8pt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정수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버프에 다음의 효과가 추가된다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및 이동 속도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15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329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온도 상승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8pt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정수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버프에 다음의 효과가 추가된다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 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14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꺼지지않는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불꽃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8pt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 상태에서 현신 게이지의 자연 소모가 사라지지만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스킬을 사용할 때 마다 현신 게이지를 소모한다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또한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게이지가 활성화 된다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 상태에서 현신 게이지를 소모할 때 마다 소모한 수치 만큼 발화 게이지가 차오른다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</a:p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게이지가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꽉차면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x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키를 눌러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열섬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스킬을 사용할 수 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열섬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적중 시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타격마다 발화 게이지의 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8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13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20%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씩 현신 게이지를 회복한다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712814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330643CB-F08F-91A1-B9D9-5A0C957419C8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F5D423-AFD9-7D76-19F4-B009BF38D89C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80EC05-3D21-183D-CDFD-C0C8EA7BB43E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2BEB93-695A-58D4-E954-60B36C102F1F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6757A2E-D4B1-2712-098A-D941830D72AB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FEAA4DF-DD4F-99D5-C94A-57545C887763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3B8BE20B-E547-67DE-8719-D3163962C0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0C313AE3-4343-D9EF-788E-D94F1551DC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9A663525-266B-87FF-7FAB-F1A162664F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다이아몬드 19">
                <a:extLst>
                  <a:ext uri="{FF2B5EF4-FFF2-40B4-BE49-F238E27FC236}">
                    <a16:creationId xmlns:a16="http://schemas.microsoft.com/office/drawing/2014/main" id="{24971091-8034-468C-634E-C44086AAC561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5E68D007-4973-1EF9-2065-A662D5E8EBD8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124B5411-F55A-F65B-C795-783E5AE1B9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다이아몬드 28">
                  <a:extLst>
                    <a:ext uri="{FF2B5EF4-FFF2-40B4-BE49-F238E27FC236}">
                      <a16:creationId xmlns:a16="http://schemas.microsoft.com/office/drawing/2014/main" id="{6B84BDBF-4BD1-1C13-597F-858CF7860E4B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2BF4FDCB-4648-04FF-F1A6-DAE14592F2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다이아몬드 22">
                <a:extLst>
                  <a:ext uri="{FF2B5EF4-FFF2-40B4-BE49-F238E27FC236}">
                    <a16:creationId xmlns:a16="http://schemas.microsoft.com/office/drawing/2014/main" id="{E8792BC0-C3FE-478E-5BC7-CF6CE5E887A1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다이아몬드 23">
                <a:extLst>
                  <a:ext uri="{FF2B5EF4-FFF2-40B4-BE49-F238E27FC236}">
                    <a16:creationId xmlns:a16="http://schemas.microsoft.com/office/drawing/2014/main" id="{B3C98344-A459-B5C6-9C38-91C108122EA0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680DF9E2-4C46-16D4-9356-DAD079405830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44E3ECCB-331A-96D0-6BA3-C908327B60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다이아몬드 26">
                  <a:extLst>
                    <a:ext uri="{FF2B5EF4-FFF2-40B4-BE49-F238E27FC236}">
                      <a16:creationId xmlns:a16="http://schemas.microsoft.com/office/drawing/2014/main" id="{0E2301A7-04FC-765B-3109-4930614522E7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364D3C5-1753-06D0-D4CF-54BD7C27F76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E1EAE7D-4D72-2660-7F71-31B258EC2EC6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34D424D-50EF-527D-D54B-77FBDB74828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26C29B2-C6CA-0D5C-1D38-3A03DB681CD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B3ABF583-5141-33B7-7B9A-9D4F22DEBE77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6CC9BC03-BFDF-2EEB-14E7-C86154F0A1B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0B43953-57F6-E0C5-B165-ED9DEFF01A4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AECBCAB-BFC6-29B4-19E4-E35E03DF83D3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BA6CF2-DC3B-A6B8-61C5-161E9EACC570}"/>
              </a:ext>
            </a:extLst>
          </p:cNvPr>
          <p:cNvGrpSpPr/>
          <p:nvPr/>
        </p:nvGrpSpPr>
        <p:grpSpPr>
          <a:xfrm>
            <a:off x="294838" y="1285281"/>
            <a:ext cx="2125511" cy="169277"/>
            <a:chOff x="300038" y="457598"/>
            <a:chExt cx="2125511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ADCF250-5302-DE4B-6084-8C5F88454D38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0D3EFE-6247-1493-04F5-3D699AB74C95}"/>
                </a:ext>
              </a:extLst>
            </p:cNvPr>
            <p:cNvSpPr txBox="1"/>
            <p:nvPr/>
          </p:nvSpPr>
          <p:spPr>
            <a:xfrm>
              <a:off x="471488" y="457598"/>
              <a:ext cx="1954061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 err="1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메인 노드 구성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1031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8DF0A-B563-C9AF-1CFD-ACBDA7A88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8792C34-BCFC-C74E-CBCE-1FAE45499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979901"/>
              </p:ext>
            </p:extLst>
          </p:nvPr>
        </p:nvGraphicFramePr>
        <p:xfrm>
          <a:off x="321578" y="890083"/>
          <a:ext cx="6562601" cy="16536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60247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4976194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티어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정수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게이지의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1, 2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단계가 없어지고 항상 최고 단계로 유지된다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</a:p>
                    <a:p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이에 따라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1,2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단계 활성화에 필요한 게이지도 사라진다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또한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획득가능한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Ⅰ/Ⅱ/Ⅲ’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버프가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정수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버프로 변경된다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정수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: [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스킬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의 치명타 적중률이 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30%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증가한다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D9838FE0-6248-69F2-C0BD-A306AAB19462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BAFF71-B8E6-B759-5C37-E40F3AA5D46F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21EFE04-C7F2-BAB1-79AE-D5AC10430951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D143EF9-0E90-DC50-15A3-8DD8F9EFBDE3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6A869E-E4B9-BD96-6EC9-DBF57B87C9CC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A617EE2-2ED0-5700-6BCC-482A1DA87F5F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907728B-4B59-27C5-2279-66B5756EC6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2B607130-F871-5EE9-4456-DBDFCD21EB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0FA83B89-7278-BD4F-9F6D-FDBBCCCD55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다이아몬드 19">
                <a:extLst>
                  <a:ext uri="{FF2B5EF4-FFF2-40B4-BE49-F238E27FC236}">
                    <a16:creationId xmlns:a16="http://schemas.microsoft.com/office/drawing/2014/main" id="{D10D8139-5022-E66C-CC42-3541EB110D3F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24F273E6-1C5D-6087-8F09-157CA87ECB0C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95D2F8D4-9EAB-AC5C-21CF-1BB4295152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다이아몬드 28">
                  <a:extLst>
                    <a:ext uri="{FF2B5EF4-FFF2-40B4-BE49-F238E27FC236}">
                      <a16:creationId xmlns:a16="http://schemas.microsoft.com/office/drawing/2014/main" id="{7A821D83-8B8F-FF67-07FF-DD26444E6488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9E6245C4-C159-A01F-93CC-FE463D39DE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다이아몬드 22">
                <a:extLst>
                  <a:ext uri="{FF2B5EF4-FFF2-40B4-BE49-F238E27FC236}">
                    <a16:creationId xmlns:a16="http://schemas.microsoft.com/office/drawing/2014/main" id="{AFC0A855-3D71-5090-A13C-17A2CBAA56B0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다이아몬드 23">
                <a:extLst>
                  <a:ext uri="{FF2B5EF4-FFF2-40B4-BE49-F238E27FC236}">
                    <a16:creationId xmlns:a16="http://schemas.microsoft.com/office/drawing/2014/main" id="{636A8C5C-77D2-9394-6056-8C557C69AF91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1D1E30DC-F358-DDCC-E89C-C9829A35DF44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E23F7B7D-6515-64F9-3ADE-EDDAFF43FD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다이아몬드 26">
                  <a:extLst>
                    <a:ext uri="{FF2B5EF4-FFF2-40B4-BE49-F238E27FC236}">
                      <a16:creationId xmlns:a16="http://schemas.microsoft.com/office/drawing/2014/main" id="{41B8E9C9-D5B5-360A-A4FC-4A1630163A39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F066934-10C6-EDD0-6627-58E8FF35AD2F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2B0A2AE-15ED-5D4C-7422-47A62212F38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B813603-9EB4-B5FD-37CE-7A2E8804488A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DE051B6-8C1F-C4E8-22BB-AEFD4A729983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9476BA9C-3E24-E5EC-F5FC-D6FDA2E2BFC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15E57E1D-0556-5B45-608E-EA3FB8AB21E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A8C2189-93C5-65D8-73EA-172B9646498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D5AF317-CB41-2272-E832-EB93FC6BA197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653205F7-E1DA-780E-F29F-0ADF27AAEBEC}"/>
              </a:ext>
            </a:extLst>
          </p:cNvPr>
          <p:cNvGrpSpPr/>
          <p:nvPr/>
        </p:nvGrpSpPr>
        <p:grpSpPr>
          <a:xfrm>
            <a:off x="321579" y="2750623"/>
            <a:ext cx="6562601" cy="2797390"/>
            <a:chOff x="2787815" y="2750623"/>
            <a:chExt cx="6562601" cy="2797390"/>
          </a:xfrm>
        </p:grpSpPr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23010928-6943-35C2-535E-DF51C69D0522}"/>
                </a:ext>
              </a:extLst>
            </p:cNvPr>
            <p:cNvGrpSpPr/>
            <p:nvPr/>
          </p:nvGrpSpPr>
          <p:grpSpPr>
            <a:xfrm>
              <a:off x="2787815" y="2750623"/>
              <a:ext cx="6562601" cy="2797390"/>
              <a:chOff x="2185159" y="2603479"/>
              <a:chExt cx="6562601" cy="3065800"/>
            </a:xfrm>
          </p:grpSpPr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0B3890A8-E955-0B30-DFD1-15BD7F9C3AA0}"/>
                  </a:ext>
                </a:extLst>
              </p:cNvPr>
              <p:cNvSpPr/>
              <p:nvPr/>
            </p:nvSpPr>
            <p:spPr>
              <a:xfrm>
                <a:off x="2185159" y="2746026"/>
                <a:ext cx="6562601" cy="29232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5242A2B6-162A-614A-6D7C-42DD0E289B54}"/>
                  </a:ext>
                </a:extLst>
              </p:cNvPr>
              <p:cNvGrpSpPr/>
              <p:nvPr/>
            </p:nvGrpSpPr>
            <p:grpSpPr>
              <a:xfrm>
                <a:off x="2307425" y="2603479"/>
                <a:ext cx="918000" cy="246221"/>
                <a:chOff x="2307425" y="2603479"/>
                <a:chExt cx="918000" cy="246221"/>
              </a:xfrm>
            </p:grpSpPr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3156CA3F-3DEE-0C1B-B086-F10F46C6FC1A}"/>
                    </a:ext>
                  </a:extLst>
                </p:cNvPr>
                <p:cNvSpPr/>
                <p:nvPr/>
              </p:nvSpPr>
              <p:spPr>
                <a:xfrm>
                  <a:off x="2307425" y="2610534"/>
                  <a:ext cx="918000" cy="232111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5E9373F7-9828-433C-8E95-5480F4BE064E}"/>
                    </a:ext>
                  </a:extLst>
                </p:cNvPr>
                <p:cNvSpPr txBox="1"/>
                <p:nvPr/>
              </p:nvSpPr>
              <p:spPr>
                <a:xfrm>
                  <a:off x="2380218" y="2603479"/>
                  <a:ext cx="77457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변화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218" name="그룹 217">
              <a:extLst>
                <a:ext uri="{FF2B5EF4-FFF2-40B4-BE49-F238E27FC236}">
                  <a16:creationId xmlns:a16="http://schemas.microsoft.com/office/drawing/2014/main" id="{9937C83F-0F45-D619-C36B-375105F4073C}"/>
                </a:ext>
              </a:extLst>
            </p:cNvPr>
            <p:cNvGrpSpPr/>
            <p:nvPr/>
          </p:nvGrpSpPr>
          <p:grpSpPr>
            <a:xfrm>
              <a:off x="3148236" y="3132336"/>
              <a:ext cx="5841759" cy="2169243"/>
              <a:chOff x="2848888" y="2938028"/>
              <a:chExt cx="5841759" cy="2169243"/>
            </a:xfrm>
          </p:grpSpPr>
          <p:grpSp>
            <p:nvGrpSpPr>
              <p:cNvPr id="214" name="그룹 213">
                <a:extLst>
                  <a:ext uri="{FF2B5EF4-FFF2-40B4-BE49-F238E27FC236}">
                    <a16:creationId xmlns:a16="http://schemas.microsoft.com/office/drawing/2014/main" id="{55372593-5052-297D-C73E-C1DEDEFBCFEC}"/>
                  </a:ext>
                </a:extLst>
              </p:cNvPr>
              <p:cNvGrpSpPr/>
              <p:nvPr/>
            </p:nvGrpSpPr>
            <p:grpSpPr>
              <a:xfrm>
                <a:off x="2848888" y="4081296"/>
                <a:ext cx="5841759" cy="1025975"/>
                <a:chOff x="2848888" y="4081296"/>
                <a:chExt cx="5841759" cy="1025975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D239355C-B669-D721-6AFA-735F8FC304F8}"/>
                    </a:ext>
                  </a:extLst>
                </p:cNvPr>
                <p:cNvSpPr/>
                <p:nvPr/>
              </p:nvSpPr>
              <p:spPr>
                <a:xfrm>
                  <a:off x="2848888" y="4081296"/>
                  <a:ext cx="5841759" cy="102597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3F90836F-6F8C-B4D9-8F58-EF2E5D8CF7CB}"/>
                    </a:ext>
                  </a:extLst>
                </p:cNvPr>
                <p:cNvSpPr txBox="1"/>
                <p:nvPr/>
              </p:nvSpPr>
              <p:spPr>
                <a:xfrm>
                  <a:off x="2929899" y="4394228"/>
                  <a:ext cx="80342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화령의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정수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</a:t>
                  </a:r>
                </a:p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활성화 시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213" name="그룹 212">
                <a:extLst>
                  <a:ext uri="{FF2B5EF4-FFF2-40B4-BE49-F238E27FC236}">
                    <a16:creationId xmlns:a16="http://schemas.microsoft.com/office/drawing/2014/main" id="{8171A1FB-A7D7-6B4B-68DD-9FCC423A4B60}"/>
                  </a:ext>
                </a:extLst>
              </p:cNvPr>
              <p:cNvGrpSpPr/>
              <p:nvPr/>
            </p:nvGrpSpPr>
            <p:grpSpPr>
              <a:xfrm>
                <a:off x="2848888" y="2938028"/>
                <a:ext cx="5841759" cy="981943"/>
                <a:chOff x="2848888" y="2938028"/>
                <a:chExt cx="5841759" cy="981943"/>
              </a:xfrm>
            </p:grpSpPr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60CA97DD-C16D-1D13-1D15-2F87FD474D49}"/>
                    </a:ext>
                  </a:extLst>
                </p:cNvPr>
                <p:cNvSpPr/>
                <p:nvPr/>
              </p:nvSpPr>
              <p:spPr>
                <a:xfrm>
                  <a:off x="2848888" y="2938028"/>
                  <a:ext cx="5841759" cy="98194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4100742B-3D23-489E-B6C7-2EE1E525754B}"/>
                    </a:ext>
                  </a:extLst>
                </p:cNvPr>
                <p:cNvSpPr txBox="1"/>
                <p:nvPr/>
              </p:nvSpPr>
              <p:spPr>
                <a:xfrm>
                  <a:off x="3090025" y="3305889"/>
                  <a:ext cx="4090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기본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cxnSp>
            <p:nvCxnSpPr>
              <p:cNvPr id="130" name="직선 연결선 129">
                <a:extLst>
                  <a:ext uri="{FF2B5EF4-FFF2-40B4-BE49-F238E27FC236}">
                    <a16:creationId xmlns:a16="http://schemas.microsoft.com/office/drawing/2014/main" id="{A04118C9-0C49-1DE1-71C7-66B5F1876751}"/>
                  </a:ext>
                </a:extLst>
              </p:cNvPr>
              <p:cNvCxnSpPr>
                <a:cxnSpLocks/>
                <a:stCxn id="195" idx="2"/>
              </p:cNvCxnSpPr>
              <p:nvPr/>
            </p:nvCxnSpPr>
            <p:spPr>
              <a:xfrm flipH="1">
                <a:off x="6166230" y="3677668"/>
                <a:ext cx="2166488" cy="891845"/>
              </a:xfrm>
              <a:prstGeom prst="line">
                <a:avLst/>
              </a:prstGeom>
              <a:ln w="6350">
                <a:solidFill>
                  <a:srgbClr val="ED4D37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직선 연결선 127">
                <a:extLst>
                  <a:ext uri="{FF2B5EF4-FFF2-40B4-BE49-F238E27FC236}">
                    <a16:creationId xmlns:a16="http://schemas.microsoft.com/office/drawing/2014/main" id="{97B5A2A6-086A-E77A-8268-0314DA6DD536}"/>
                  </a:ext>
                </a:extLst>
              </p:cNvPr>
              <p:cNvCxnSpPr>
                <a:cxnSpLocks/>
                <a:stCxn id="194" idx="2"/>
              </p:cNvCxnSpPr>
              <p:nvPr/>
            </p:nvCxnSpPr>
            <p:spPr>
              <a:xfrm flipH="1">
                <a:off x="4020073" y="3677667"/>
                <a:ext cx="2153741" cy="912700"/>
              </a:xfrm>
              <a:prstGeom prst="line">
                <a:avLst/>
              </a:prstGeom>
              <a:ln w="6350">
                <a:solidFill>
                  <a:srgbClr val="ED4D37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F6646746-A506-DBF1-2571-5207187C5701}"/>
                  </a:ext>
                </a:extLst>
              </p:cNvPr>
              <p:cNvGrpSpPr/>
              <p:nvPr/>
            </p:nvGrpSpPr>
            <p:grpSpPr>
              <a:xfrm>
                <a:off x="3862274" y="4342200"/>
                <a:ext cx="2531421" cy="739602"/>
                <a:chOff x="2922737" y="3395034"/>
                <a:chExt cx="2531421" cy="739602"/>
              </a:xfrm>
            </p:grpSpPr>
            <p:sp>
              <p:nvSpPr>
                <p:cNvPr id="108" name="직사각형 107">
                  <a:extLst>
                    <a:ext uri="{FF2B5EF4-FFF2-40B4-BE49-F238E27FC236}">
                      <a16:creationId xmlns:a16="http://schemas.microsoft.com/office/drawing/2014/main" id="{34AF80ED-0517-632D-8693-9E2272BEF5C1}"/>
                    </a:ext>
                  </a:extLst>
                </p:cNvPr>
                <p:cNvSpPr/>
                <p:nvPr/>
              </p:nvSpPr>
              <p:spPr>
                <a:xfrm>
                  <a:off x="3069689" y="3643408"/>
                  <a:ext cx="2160000" cy="244800"/>
                </a:xfrm>
                <a:prstGeom prst="rect">
                  <a:avLst/>
                </a:prstGeom>
                <a:solidFill>
                  <a:srgbClr val="ED4D37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</a:rPr>
                    <a:t>300</a:t>
                  </a:r>
                  <a:endParaRPr lang="ko-KR" altLang="en-US" sz="9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endParaRPr>
                </a:p>
              </p:txBody>
            </p:sp>
            <p:sp>
              <p:nvSpPr>
                <p:cNvPr id="109" name="직사각형 108">
                  <a:extLst>
                    <a:ext uri="{FF2B5EF4-FFF2-40B4-BE49-F238E27FC236}">
                      <a16:creationId xmlns:a16="http://schemas.microsoft.com/office/drawing/2014/main" id="{63313F84-8B6D-3170-D42B-BBEA30A72467}"/>
                    </a:ext>
                  </a:extLst>
                </p:cNvPr>
                <p:cNvSpPr/>
                <p:nvPr/>
              </p:nvSpPr>
              <p:spPr>
                <a:xfrm>
                  <a:off x="3069687" y="3643409"/>
                  <a:ext cx="2160001" cy="244799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12" name="그림 111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B15EC0CA-3CB2-FFC0-8EDE-A236B93BE7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5089225" y="3395034"/>
                  <a:ext cx="284353" cy="497299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A38D83CA-FDA8-ACF0-E580-B74C6F0366A0}"/>
                    </a:ext>
                  </a:extLst>
                </p:cNvPr>
                <p:cNvSpPr txBox="1"/>
                <p:nvPr/>
              </p:nvSpPr>
              <p:spPr>
                <a:xfrm>
                  <a:off x="5014614" y="3888415"/>
                  <a:ext cx="43954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300</a:t>
                  </a: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54ED596B-EEAE-1E24-D4D1-5B04E3D6A5C4}"/>
                    </a:ext>
                  </a:extLst>
                </p:cNvPr>
                <p:cNvSpPr txBox="1"/>
                <p:nvPr/>
              </p:nvSpPr>
              <p:spPr>
                <a:xfrm>
                  <a:off x="2930100" y="3888415"/>
                  <a:ext cx="26962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0</a:t>
                  </a:r>
                </a:p>
              </p:txBody>
            </p:sp>
            <p:pic>
              <p:nvPicPr>
                <p:cNvPr id="125" name="그림 124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D6526A74-6F6B-61B2-5591-C4FC9B7A47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2922737" y="3395034"/>
                  <a:ext cx="284353" cy="497299"/>
                </a:xfrm>
                <a:prstGeom prst="rect">
                  <a:avLst/>
                </a:prstGeom>
              </p:spPr>
            </p:pic>
          </p:grpSp>
          <p:grpSp>
            <p:nvGrpSpPr>
              <p:cNvPr id="215" name="그룹 214">
                <a:extLst>
                  <a:ext uri="{FF2B5EF4-FFF2-40B4-BE49-F238E27FC236}">
                    <a16:creationId xmlns:a16="http://schemas.microsoft.com/office/drawing/2014/main" id="{FF6C867B-1AE4-C559-2539-62E8D81BC34F}"/>
                  </a:ext>
                </a:extLst>
              </p:cNvPr>
              <p:cNvGrpSpPr/>
              <p:nvPr/>
            </p:nvGrpSpPr>
            <p:grpSpPr>
              <a:xfrm>
                <a:off x="3867116" y="2983849"/>
                <a:ext cx="4710912" cy="936122"/>
                <a:chOff x="3867116" y="2983849"/>
                <a:chExt cx="4710912" cy="936122"/>
              </a:xfrm>
            </p:grpSpPr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EA87BC03-8431-3E9E-0936-AB002094FB5A}"/>
                    </a:ext>
                  </a:extLst>
                </p:cNvPr>
                <p:cNvSpPr/>
                <p:nvPr/>
              </p:nvSpPr>
              <p:spPr>
                <a:xfrm>
                  <a:off x="4012697" y="3428743"/>
                  <a:ext cx="720000" cy="244800"/>
                </a:xfrm>
                <a:prstGeom prst="rect">
                  <a:avLst/>
                </a:prstGeom>
                <a:solidFill>
                  <a:srgbClr val="FCDA5C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</a:rPr>
                    <a:t>100</a:t>
                  </a:r>
                  <a:endParaRPr lang="ko-KR" altLang="en-US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3E1F39FF-86ED-4B58-FFC3-62717A8FE80F}"/>
                    </a:ext>
                  </a:extLst>
                </p:cNvPr>
                <p:cNvSpPr/>
                <p:nvPr/>
              </p:nvSpPr>
              <p:spPr>
                <a:xfrm>
                  <a:off x="4731852" y="3428743"/>
                  <a:ext cx="1440000" cy="244800"/>
                </a:xfrm>
                <a:prstGeom prst="rect">
                  <a:avLst/>
                </a:prstGeom>
                <a:solidFill>
                  <a:srgbClr val="F6804B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</a:rPr>
                    <a:t>200</a:t>
                  </a:r>
                  <a:endParaRPr lang="ko-KR" altLang="en-US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</a:endParaRPr>
                </a:p>
              </p:txBody>
            </p:sp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24077106-A2FC-BBF8-10A4-B6DD9848A9C5}"/>
                    </a:ext>
                  </a:extLst>
                </p:cNvPr>
                <p:cNvSpPr/>
                <p:nvPr/>
              </p:nvSpPr>
              <p:spPr>
                <a:xfrm>
                  <a:off x="6171005" y="3428743"/>
                  <a:ext cx="2160000" cy="244800"/>
                </a:xfrm>
                <a:prstGeom prst="rect">
                  <a:avLst/>
                </a:prstGeom>
                <a:solidFill>
                  <a:srgbClr val="ED4D37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</a:rPr>
                    <a:t>300</a:t>
                  </a:r>
                  <a:endParaRPr lang="ko-KR" altLang="en-US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</a:endParaRPr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314EC5A5-B3C1-68EA-1BA9-E4AE3E341700}"/>
                    </a:ext>
                  </a:extLst>
                </p:cNvPr>
                <p:cNvSpPr/>
                <p:nvPr/>
              </p:nvSpPr>
              <p:spPr>
                <a:xfrm>
                  <a:off x="4011005" y="3428744"/>
                  <a:ext cx="4320000" cy="244799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89" name="그룹 188">
                  <a:extLst>
                    <a:ext uri="{FF2B5EF4-FFF2-40B4-BE49-F238E27FC236}">
                      <a16:creationId xmlns:a16="http://schemas.microsoft.com/office/drawing/2014/main" id="{6E5D5F5F-2AC5-C61A-8412-B02E62AF83B3}"/>
                    </a:ext>
                  </a:extLst>
                </p:cNvPr>
                <p:cNvGrpSpPr/>
                <p:nvPr/>
              </p:nvGrpSpPr>
              <p:grpSpPr>
                <a:xfrm>
                  <a:off x="4592298" y="3180369"/>
                  <a:ext cx="284353" cy="497299"/>
                  <a:chOff x="949037" y="1611266"/>
                  <a:chExt cx="284353" cy="497299"/>
                </a:xfrm>
              </p:grpSpPr>
              <p:pic>
                <p:nvPicPr>
                  <p:cNvPr id="190" name="그림 189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8815F5E6-E3E5-293B-A529-17919E1FC3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grayscl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949037" y="1611266"/>
                    <a:ext cx="284353" cy="497299"/>
                  </a:xfrm>
                  <a:prstGeom prst="rect">
                    <a:avLst/>
                  </a:prstGeom>
                </p:spPr>
              </p:pic>
              <p:pic>
                <p:nvPicPr>
                  <p:cNvPr id="191" name="그림 190" descr="달, 밤, 어둠이(가) 표시된 사진&#10;&#10;자동 생성된 설명">
                    <a:extLst>
                      <a:ext uri="{FF2B5EF4-FFF2-40B4-BE49-F238E27FC236}">
                        <a16:creationId xmlns:a16="http://schemas.microsoft.com/office/drawing/2014/main" id="{FD3ACD42-6F93-D5EA-2862-96AE823D5C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064" t="62383" r="45396" b="16616"/>
                  <a:stretch/>
                </p:blipFill>
                <p:spPr>
                  <a:xfrm>
                    <a:off x="1052047" y="1952479"/>
                    <a:ext cx="78331" cy="156086"/>
                  </a:xfrm>
                  <a:prstGeom prst="rect">
                    <a:avLst/>
                  </a:prstGeom>
                  <a:effectLst>
                    <a:glow rad="38100">
                      <a:schemeClr val="bg1"/>
                    </a:glow>
                  </a:effectLst>
                </p:spPr>
              </p:pic>
            </p:grpSp>
            <p:grpSp>
              <p:nvGrpSpPr>
                <p:cNvPr id="192" name="그룹 191">
                  <a:extLst>
                    <a:ext uri="{FF2B5EF4-FFF2-40B4-BE49-F238E27FC236}">
                      <a16:creationId xmlns:a16="http://schemas.microsoft.com/office/drawing/2014/main" id="{E8BFC21C-0C4F-E3C1-4C2E-E29A23696DE0}"/>
                    </a:ext>
                  </a:extLst>
                </p:cNvPr>
                <p:cNvGrpSpPr/>
                <p:nvPr/>
              </p:nvGrpSpPr>
              <p:grpSpPr>
                <a:xfrm>
                  <a:off x="6031388" y="3180369"/>
                  <a:ext cx="284353" cy="497299"/>
                  <a:chOff x="2033273" y="1364324"/>
                  <a:chExt cx="284353" cy="497299"/>
                </a:xfrm>
              </p:grpSpPr>
              <p:pic>
                <p:nvPicPr>
                  <p:cNvPr id="193" name="그림 192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4EF0C71A-52CC-0594-BD25-7531D16E97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grayscl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2033273" y="1364324"/>
                    <a:ext cx="284353" cy="497299"/>
                  </a:xfrm>
                  <a:prstGeom prst="rect">
                    <a:avLst/>
                  </a:prstGeom>
                </p:spPr>
              </p:pic>
              <p:pic>
                <p:nvPicPr>
                  <p:cNvPr id="194" name="그림 193" descr="할로윈, 호박이(가) 표시된 사진&#10;&#10;자동 생성된 설명">
                    <a:extLst>
                      <a:ext uri="{FF2B5EF4-FFF2-40B4-BE49-F238E27FC236}">
                        <a16:creationId xmlns:a16="http://schemas.microsoft.com/office/drawing/2014/main" id="{42AF999A-E34A-B93D-614A-CB4F7426E7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9041" t="42640" r="38975" b="16615"/>
                  <a:stretch/>
                </p:blipFill>
                <p:spPr>
                  <a:xfrm>
                    <a:off x="2094003" y="1558796"/>
                    <a:ext cx="163391" cy="302826"/>
                  </a:xfrm>
                  <a:prstGeom prst="rect">
                    <a:avLst/>
                  </a:prstGeom>
                  <a:effectLst>
                    <a:glow rad="38100">
                      <a:schemeClr val="bg1"/>
                    </a:glow>
                  </a:effectLst>
                </p:spPr>
              </p:pic>
            </p:grpSp>
            <p:pic>
              <p:nvPicPr>
                <p:cNvPr id="195" name="그림 194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87BE4EAD-001D-281C-00A3-FE622C67CB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8190541" y="3180369"/>
                  <a:ext cx="284353" cy="497299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  <p:pic>
              <p:nvPicPr>
                <p:cNvPr id="196" name="그림 195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8BD30867-4B6C-2D55-10C6-0255817807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3867116" y="3180369"/>
                  <a:ext cx="284353" cy="497299"/>
                </a:xfrm>
                <a:prstGeom prst="rect">
                  <a:avLst/>
                </a:prstGeom>
              </p:spPr>
            </p:pic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D908D66E-4BFA-AF3F-1C90-62E5FECE5A62}"/>
                    </a:ext>
                  </a:extLst>
                </p:cNvPr>
                <p:cNvSpPr txBox="1"/>
                <p:nvPr/>
              </p:nvSpPr>
              <p:spPr>
                <a:xfrm>
                  <a:off x="4482867" y="2983849"/>
                  <a:ext cx="49404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rPr>
                    <a:t>1</a:t>
                  </a:r>
                  <a:r>
                    <a:rPr lang="ko-KR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rPr>
                    <a:t>단계</a:t>
                  </a:r>
                  <a:endPara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endParaRPr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FB8A889D-7B48-DE74-C2CD-5348FBFF24C1}"/>
                    </a:ext>
                  </a:extLst>
                </p:cNvPr>
                <p:cNvSpPr txBox="1"/>
                <p:nvPr/>
              </p:nvSpPr>
              <p:spPr>
                <a:xfrm>
                  <a:off x="5919207" y="2983849"/>
                  <a:ext cx="49404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rPr>
                    <a:t>2</a:t>
                  </a:r>
                  <a:r>
                    <a:rPr lang="ko-KR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rPr>
                    <a:t>단계</a:t>
                  </a:r>
                  <a:endPara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endParaRPr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454CC697-4468-A97C-8D4F-07D48248A1B1}"/>
                    </a:ext>
                  </a:extLst>
                </p:cNvPr>
                <p:cNvSpPr txBox="1"/>
                <p:nvPr/>
              </p:nvSpPr>
              <p:spPr>
                <a:xfrm>
                  <a:off x="8083982" y="2983849"/>
                  <a:ext cx="49404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rPr>
                    <a:t>3</a:t>
                  </a:r>
                  <a:r>
                    <a:rPr lang="ko-KR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rPr>
                    <a:t>단계</a:t>
                  </a:r>
                  <a:endPara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endParaRPr>
                </a:p>
              </p:txBody>
            </p:sp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FA714208-1321-1445-E70F-509D5962B086}"/>
                    </a:ext>
                  </a:extLst>
                </p:cNvPr>
                <p:cNvSpPr txBox="1"/>
                <p:nvPr/>
              </p:nvSpPr>
              <p:spPr>
                <a:xfrm>
                  <a:off x="3867116" y="3673750"/>
                  <a:ext cx="26962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0</a:t>
                  </a:r>
                </a:p>
              </p:txBody>
            </p:sp>
            <p:sp>
              <p:nvSpPr>
                <p:cNvPr id="201" name="TextBox 200">
                  <a:extLst>
                    <a:ext uri="{FF2B5EF4-FFF2-40B4-BE49-F238E27FC236}">
                      <a16:creationId xmlns:a16="http://schemas.microsoft.com/office/drawing/2014/main" id="{1E4D1BC0-F96E-2E2B-C713-71200235A345}"/>
                    </a:ext>
                  </a:extLst>
                </p:cNvPr>
                <p:cNvSpPr txBox="1"/>
                <p:nvPr/>
              </p:nvSpPr>
              <p:spPr>
                <a:xfrm>
                  <a:off x="8098923" y="3673750"/>
                  <a:ext cx="43954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600</a:t>
                  </a:r>
                </a:p>
              </p:txBody>
            </p:sp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CF31985D-8770-4983-734A-F946DF871523}"/>
                    </a:ext>
                  </a:extLst>
                </p:cNvPr>
                <p:cNvSpPr txBox="1"/>
                <p:nvPr/>
              </p:nvSpPr>
              <p:spPr>
                <a:xfrm>
                  <a:off x="4509284" y="3673750"/>
                  <a:ext cx="43954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100</a:t>
                  </a:r>
                </a:p>
              </p:txBody>
            </p:sp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636CA0D3-7636-AA83-8489-ADC1A4D75B1E}"/>
                    </a:ext>
                  </a:extLst>
                </p:cNvPr>
                <p:cNvSpPr txBox="1"/>
                <p:nvPr/>
              </p:nvSpPr>
              <p:spPr>
                <a:xfrm>
                  <a:off x="5954151" y="3673750"/>
                  <a:ext cx="43954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300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734486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4582A-E43C-A68D-F1DE-B62550261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E088AA-B328-92B4-42FA-E6CFFD958DCA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6A79E9-D44B-4EB3-3603-4330EA72F7A3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F856C43-EC15-9F9D-404B-C3D665058D42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41BD2CE-048A-3BF8-A9AD-6332F9B399F5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316326-CF9E-AAAA-94DA-B6A1A47E6AA8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2416F25-DE6D-797C-08EC-53A1997DE0D5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09BAD08C-B030-9363-58F1-1471BD6A20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6D61DFB5-5FB5-CFE4-6325-B8F058A8C0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6FE0EA4B-EFDF-74A1-A2A8-0676D16E4A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다이아몬드 19">
                <a:extLst>
                  <a:ext uri="{FF2B5EF4-FFF2-40B4-BE49-F238E27FC236}">
                    <a16:creationId xmlns:a16="http://schemas.microsoft.com/office/drawing/2014/main" id="{198474C7-D195-952E-2BCF-E7B9BFA5FA4E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FBEA887-2C17-74B6-F87A-C710DC5A153F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B6F6372C-B40D-3A9C-4C7E-65D78DB309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다이아몬드 28">
                  <a:extLst>
                    <a:ext uri="{FF2B5EF4-FFF2-40B4-BE49-F238E27FC236}">
                      <a16:creationId xmlns:a16="http://schemas.microsoft.com/office/drawing/2014/main" id="{2A7D0575-C5BC-A191-453F-798A4AC32C7C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9369104C-E026-BCB3-9D4C-6AA3869E53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다이아몬드 22">
                <a:extLst>
                  <a:ext uri="{FF2B5EF4-FFF2-40B4-BE49-F238E27FC236}">
                    <a16:creationId xmlns:a16="http://schemas.microsoft.com/office/drawing/2014/main" id="{47E6B2E6-28A7-333F-CD2A-C5552D8DBE6F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다이아몬드 23">
                <a:extLst>
                  <a:ext uri="{FF2B5EF4-FFF2-40B4-BE49-F238E27FC236}">
                    <a16:creationId xmlns:a16="http://schemas.microsoft.com/office/drawing/2014/main" id="{4A1B9D89-0B8D-A792-FE93-143BF5D92073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D235C6DD-B725-9563-0CA0-E889E29B91FE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F6B3173A-2C9E-E08A-4030-0049C9E0AD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다이아몬드 26">
                  <a:extLst>
                    <a:ext uri="{FF2B5EF4-FFF2-40B4-BE49-F238E27FC236}">
                      <a16:creationId xmlns:a16="http://schemas.microsoft.com/office/drawing/2014/main" id="{79D8C9E8-0E39-A54B-145E-4829961E0ED8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1412222-8E54-EC32-EFAB-86C0876650A6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422DA77-A9FB-807F-B8F7-2DA04881926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C0D1A3C-ECB3-AC9B-0B65-A69B356A0E5E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F69B6B9-8EE4-DD14-8904-83F626E7482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994D599C-30A0-F03F-0239-6842FCB3CF30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244DC5D1-0F96-89BB-1B68-31AFE8F102C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B790E04-3369-352B-E1AA-1D14FD31F43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1AFD738-CBAC-B93D-DD86-0DBEBF324E93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8544BA66-EF26-60BF-615D-B551327CC751}"/>
              </a:ext>
            </a:extLst>
          </p:cNvPr>
          <p:cNvGrpSpPr/>
          <p:nvPr/>
        </p:nvGrpSpPr>
        <p:grpSpPr>
          <a:xfrm>
            <a:off x="321580" y="2089751"/>
            <a:ext cx="5625552" cy="2797390"/>
            <a:chOff x="2185160" y="2603479"/>
            <a:chExt cx="5625552" cy="3065800"/>
          </a:xfrm>
        </p:grpSpPr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F3505460-C3AA-5185-329D-63666E9172F4}"/>
                </a:ext>
              </a:extLst>
            </p:cNvPr>
            <p:cNvSpPr/>
            <p:nvPr/>
          </p:nvSpPr>
          <p:spPr>
            <a:xfrm>
              <a:off x="2185160" y="2746026"/>
              <a:ext cx="5625552" cy="29232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4767AF9C-CBC9-DBE1-DD36-E6E121823276}"/>
                </a:ext>
              </a:extLst>
            </p:cNvPr>
            <p:cNvGrpSpPr/>
            <p:nvPr/>
          </p:nvGrpSpPr>
          <p:grpSpPr>
            <a:xfrm>
              <a:off x="2307425" y="2603479"/>
              <a:ext cx="918000" cy="246221"/>
              <a:chOff x="2307425" y="2603479"/>
              <a:chExt cx="918000" cy="246221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9415969A-BF58-585F-5EA3-55BED8F1456F}"/>
                  </a:ext>
                </a:extLst>
              </p:cNvPr>
              <p:cNvSpPr/>
              <p:nvPr/>
            </p:nvSpPr>
            <p:spPr>
              <a:xfrm>
                <a:off x="2307425" y="2610534"/>
                <a:ext cx="918000" cy="232111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FA66C87-5872-FB7B-647F-66AC7D7742F8}"/>
                  </a:ext>
                </a:extLst>
              </p:cNvPr>
              <p:cNvSpPr txBox="1"/>
              <p:nvPr/>
            </p:nvSpPr>
            <p:spPr>
              <a:xfrm>
                <a:off x="2380218" y="2603479"/>
                <a:ext cx="7745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게이지 변화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32661B8-33BC-09DA-63C2-C5AAE2C4E202}"/>
              </a:ext>
            </a:extLst>
          </p:cNvPr>
          <p:cNvGrpSpPr/>
          <p:nvPr/>
        </p:nvGrpSpPr>
        <p:grpSpPr>
          <a:xfrm>
            <a:off x="382900" y="2471464"/>
            <a:ext cx="5841759" cy="2169243"/>
            <a:chOff x="-110480" y="2471464"/>
            <a:chExt cx="5841759" cy="2169243"/>
          </a:xfrm>
        </p:grpSpPr>
        <p:grpSp>
          <p:nvGrpSpPr>
            <p:cNvPr id="214" name="그룹 213">
              <a:extLst>
                <a:ext uri="{FF2B5EF4-FFF2-40B4-BE49-F238E27FC236}">
                  <a16:creationId xmlns:a16="http://schemas.microsoft.com/office/drawing/2014/main" id="{60261A07-08F2-7B16-BFA5-AC42725982AE}"/>
                </a:ext>
              </a:extLst>
            </p:cNvPr>
            <p:cNvGrpSpPr/>
            <p:nvPr/>
          </p:nvGrpSpPr>
          <p:grpSpPr>
            <a:xfrm>
              <a:off x="-110480" y="3614732"/>
              <a:ext cx="5841759" cy="1025975"/>
              <a:chOff x="2848888" y="4081296"/>
              <a:chExt cx="5841759" cy="1025975"/>
            </a:xfrm>
          </p:grpSpPr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FD954167-8BF2-0D91-8005-17C44B8C8F96}"/>
                  </a:ext>
                </a:extLst>
              </p:cNvPr>
              <p:cNvSpPr/>
              <p:nvPr/>
            </p:nvSpPr>
            <p:spPr>
              <a:xfrm>
                <a:off x="2848888" y="4081296"/>
                <a:ext cx="5841759" cy="102597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35952D1D-D453-8750-40C2-F790DD7BE12F}"/>
                  </a:ext>
                </a:extLst>
              </p:cNvPr>
              <p:cNvSpPr txBox="1"/>
              <p:nvPr/>
            </p:nvSpPr>
            <p:spPr>
              <a:xfrm>
                <a:off x="2929899" y="4394228"/>
                <a:ext cx="8034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화령의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정수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</a:p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활성화 시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213" name="그룹 212">
              <a:extLst>
                <a:ext uri="{FF2B5EF4-FFF2-40B4-BE49-F238E27FC236}">
                  <a16:creationId xmlns:a16="http://schemas.microsoft.com/office/drawing/2014/main" id="{96C2FD70-6811-F3F9-5905-DC065E77619A}"/>
                </a:ext>
              </a:extLst>
            </p:cNvPr>
            <p:cNvGrpSpPr/>
            <p:nvPr/>
          </p:nvGrpSpPr>
          <p:grpSpPr>
            <a:xfrm>
              <a:off x="-110480" y="2471464"/>
              <a:ext cx="5841759" cy="981943"/>
              <a:chOff x="2848888" y="2938028"/>
              <a:chExt cx="5841759" cy="981943"/>
            </a:xfrm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7BF17EA6-9D7F-3DDE-1B1B-27CACBC68983}"/>
                  </a:ext>
                </a:extLst>
              </p:cNvPr>
              <p:cNvSpPr/>
              <p:nvPr/>
            </p:nvSpPr>
            <p:spPr>
              <a:xfrm>
                <a:off x="2848888" y="2938028"/>
                <a:ext cx="5841759" cy="98194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9AD05680-0083-2340-216B-7DA2FFE1182B}"/>
                  </a:ext>
                </a:extLst>
              </p:cNvPr>
              <p:cNvSpPr txBox="1"/>
              <p:nvPr/>
            </p:nvSpPr>
            <p:spPr>
              <a:xfrm>
                <a:off x="3090025" y="3305889"/>
                <a:ext cx="4090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기본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C7290BBF-E65F-733F-6BD1-EF0B4C66286C}"/>
                </a:ext>
              </a:extLst>
            </p:cNvPr>
            <p:cNvCxnSpPr>
              <a:cxnSpLocks/>
              <a:stCxn id="195" idx="2"/>
            </p:cNvCxnSpPr>
            <p:nvPr/>
          </p:nvCxnSpPr>
          <p:spPr>
            <a:xfrm flipH="1">
              <a:off x="3206862" y="3211104"/>
              <a:ext cx="2166488" cy="891845"/>
            </a:xfrm>
            <a:prstGeom prst="line">
              <a:avLst/>
            </a:prstGeom>
            <a:ln w="6350">
              <a:solidFill>
                <a:srgbClr val="ED4D37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3373D6CA-2740-1514-D99C-17CB586F503C}"/>
                </a:ext>
              </a:extLst>
            </p:cNvPr>
            <p:cNvCxnSpPr>
              <a:cxnSpLocks/>
              <a:stCxn id="194" idx="2"/>
            </p:cNvCxnSpPr>
            <p:nvPr/>
          </p:nvCxnSpPr>
          <p:spPr>
            <a:xfrm flipH="1">
              <a:off x="1060705" y="3211103"/>
              <a:ext cx="2153741" cy="912700"/>
            </a:xfrm>
            <a:prstGeom prst="line">
              <a:avLst/>
            </a:prstGeom>
            <a:ln w="6350">
              <a:solidFill>
                <a:srgbClr val="ED4D37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4BB0EB65-839B-0220-CB0B-31728BB8859D}"/>
                </a:ext>
              </a:extLst>
            </p:cNvPr>
            <p:cNvGrpSpPr/>
            <p:nvPr/>
          </p:nvGrpSpPr>
          <p:grpSpPr>
            <a:xfrm>
              <a:off x="902906" y="3875636"/>
              <a:ext cx="2531421" cy="739602"/>
              <a:chOff x="2922737" y="3395034"/>
              <a:chExt cx="2531421" cy="739602"/>
            </a:xfrm>
          </p:grpSpPr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5F5F01F5-F61D-F0B7-E56E-E085E7D9E342}"/>
                  </a:ext>
                </a:extLst>
              </p:cNvPr>
              <p:cNvSpPr/>
              <p:nvPr/>
            </p:nvSpPr>
            <p:spPr>
              <a:xfrm>
                <a:off x="3069689" y="3643408"/>
                <a:ext cx="2160000" cy="244800"/>
              </a:xfrm>
              <a:prstGeom prst="rect">
                <a:avLst/>
              </a:prstGeom>
              <a:solidFill>
                <a:srgbClr val="ED4D3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300</a:t>
                </a:r>
                <a:endParaRPr lang="ko-KR" altLang="en-US" sz="9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3C8F9D2A-1BDF-7E28-0044-8903D6071803}"/>
                  </a:ext>
                </a:extLst>
              </p:cNvPr>
              <p:cNvSpPr/>
              <p:nvPr/>
            </p:nvSpPr>
            <p:spPr>
              <a:xfrm>
                <a:off x="3069687" y="3643409"/>
                <a:ext cx="2160001" cy="2447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2" name="그림 111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4CC4B65B-90B4-9D94-2D93-6262A13A6C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16475" r="30870" b="16615"/>
              <a:stretch/>
            </p:blipFill>
            <p:spPr>
              <a:xfrm>
                <a:off x="5089225" y="3395034"/>
                <a:ext cx="284353" cy="497299"/>
              </a:xfrm>
              <a:prstGeom prst="rect">
                <a:avLst/>
              </a:prstGeom>
              <a:effectLst>
                <a:glow rad="38100">
                  <a:schemeClr val="bg1"/>
                </a:glow>
              </a:effectLst>
            </p:spPr>
          </p:pic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E715E10-24D2-65C0-045A-A84DDAB76731}"/>
                  </a:ext>
                </a:extLst>
              </p:cNvPr>
              <p:cNvSpPr txBox="1"/>
              <p:nvPr/>
            </p:nvSpPr>
            <p:spPr>
              <a:xfrm>
                <a:off x="5014614" y="3888415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300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D1552A76-A9D9-6096-7E0A-6728457E9BD6}"/>
                  </a:ext>
                </a:extLst>
              </p:cNvPr>
              <p:cNvSpPr txBox="1"/>
              <p:nvPr/>
            </p:nvSpPr>
            <p:spPr>
              <a:xfrm>
                <a:off x="2930100" y="3888415"/>
                <a:ext cx="2696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0</a:t>
                </a:r>
              </a:p>
            </p:txBody>
          </p:sp>
          <p:pic>
            <p:nvPicPr>
              <p:cNvPr id="125" name="그림 124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C2D30171-8FCE-1D0C-2030-697143E1D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16475" r="30870" b="16615"/>
              <a:stretch/>
            </p:blipFill>
            <p:spPr>
              <a:xfrm>
                <a:off x="2922737" y="3395034"/>
                <a:ext cx="284353" cy="497299"/>
              </a:xfrm>
              <a:prstGeom prst="rect">
                <a:avLst/>
              </a:prstGeom>
            </p:spPr>
          </p:pic>
        </p:grpSp>
        <p:grpSp>
          <p:nvGrpSpPr>
            <p:cNvPr id="215" name="그룹 214">
              <a:extLst>
                <a:ext uri="{FF2B5EF4-FFF2-40B4-BE49-F238E27FC236}">
                  <a16:creationId xmlns:a16="http://schemas.microsoft.com/office/drawing/2014/main" id="{9B0B8895-6DB5-C09D-660C-3BB9868F0F72}"/>
                </a:ext>
              </a:extLst>
            </p:cNvPr>
            <p:cNvGrpSpPr/>
            <p:nvPr/>
          </p:nvGrpSpPr>
          <p:grpSpPr>
            <a:xfrm>
              <a:off x="907748" y="2517285"/>
              <a:ext cx="4710912" cy="936122"/>
              <a:chOff x="3867116" y="2983849"/>
              <a:chExt cx="4710912" cy="936122"/>
            </a:xfrm>
          </p:grpSpPr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D6B0B402-DCBC-5F71-BE1B-51C55743F778}"/>
                  </a:ext>
                </a:extLst>
              </p:cNvPr>
              <p:cNvSpPr/>
              <p:nvPr/>
            </p:nvSpPr>
            <p:spPr>
              <a:xfrm>
                <a:off x="4012697" y="3428743"/>
                <a:ext cx="720000" cy="244800"/>
              </a:xfrm>
              <a:prstGeom prst="rect">
                <a:avLst/>
              </a:prstGeom>
              <a:solidFill>
                <a:srgbClr val="FCDA5C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100</a:t>
                </a:r>
                <a:endPara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3A12293D-F96B-4EA6-80B8-D9B3413BCD4B}"/>
                  </a:ext>
                </a:extLst>
              </p:cNvPr>
              <p:cNvSpPr/>
              <p:nvPr/>
            </p:nvSpPr>
            <p:spPr>
              <a:xfrm>
                <a:off x="4731852" y="3428743"/>
                <a:ext cx="1440000" cy="244800"/>
              </a:xfrm>
              <a:prstGeom prst="rect">
                <a:avLst/>
              </a:prstGeom>
              <a:solidFill>
                <a:srgbClr val="F6804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200</a:t>
                </a:r>
                <a:endPara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D2CB8DE9-312D-47DD-55F0-17BC35A07875}"/>
                  </a:ext>
                </a:extLst>
              </p:cNvPr>
              <p:cNvSpPr/>
              <p:nvPr/>
            </p:nvSpPr>
            <p:spPr>
              <a:xfrm>
                <a:off x="6171005" y="3428743"/>
                <a:ext cx="2160000" cy="244800"/>
              </a:xfrm>
              <a:prstGeom prst="rect">
                <a:avLst/>
              </a:prstGeom>
              <a:solidFill>
                <a:srgbClr val="ED4D3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300</a:t>
                </a:r>
                <a:endPara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B72573FD-F8AF-B7D9-E3B3-E58A5E8C21E9}"/>
                  </a:ext>
                </a:extLst>
              </p:cNvPr>
              <p:cNvSpPr/>
              <p:nvPr/>
            </p:nvSpPr>
            <p:spPr>
              <a:xfrm>
                <a:off x="4011005" y="3428744"/>
                <a:ext cx="4320000" cy="2447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F6182294-C859-34E8-0F7B-66DC68ECFF7C}"/>
                  </a:ext>
                </a:extLst>
              </p:cNvPr>
              <p:cNvGrpSpPr/>
              <p:nvPr/>
            </p:nvGrpSpPr>
            <p:grpSpPr>
              <a:xfrm>
                <a:off x="4592298" y="3180369"/>
                <a:ext cx="284353" cy="497299"/>
                <a:chOff x="949037" y="1611266"/>
                <a:chExt cx="284353" cy="497299"/>
              </a:xfrm>
            </p:grpSpPr>
            <p:pic>
              <p:nvPicPr>
                <p:cNvPr id="190" name="그림 189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BD21583B-7929-55DB-C9EA-7C78BCC6B7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949037" y="1611266"/>
                  <a:ext cx="284353" cy="497299"/>
                </a:xfrm>
                <a:prstGeom prst="rect">
                  <a:avLst/>
                </a:prstGeom>
              </p:spPr>
            </p:pic>
            <p:pic>
              <p:nvPicPr>
                <p:cNvPr id="191" name="그림 190" descr="달, 밤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E585530E-AA2C-16BB-05FC-BD1C02E6E3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064" t="62383" r="45396" b="16616"/>
                <a:stretch/>
              </p:blipFill>
              <p:spPr>
                <a:xfrm>
                  <a:off x="1052047" y="1952479"/>
                  <a:ext cx="78331" cy="15608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</p:grpSp>
          <p:grpSp>
            <p:nvGrpSpPr>
              <p:cNvPr id="192" name="그룹 191">
                <a:extLst>
                  <a:ext uri="{FF2B5EF4-FFF2-40B4-BE49-F238E27FC236}">
                    <a16:creationId xmlns:a16="http://schemas.microsoft.com/office/drawing/2014/main" id="{6A960DD5-48BF-D633-94E0-197F9316CD1A}"/>
                  </a:ext>
                </a:extLst>
              </p:cNvPr>
              <p:cNvGrpSpPr/>
              <p:nvPr/>
            </p:nvGrpSpPr>
            <p:grpSpPr>
              <a:xfrm>
                <a:off x="6031388" y="3180369"/>
                <a:ext cx="284353" cy="497299"/>
                <a:chOff x="2033273" y="1364324"/>
                <a:chExt cx="284353" cy="497299"/>
              </a:xfrm>
            </p:grpSpPr>
            <p:pic>
              <p:nvPicPr>
                <p:cNvPr id="193" name="그림 192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CA143238-B9FE-541D-897B-7F10C56098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2033273" y="1364324"/>
                  <a:ext cx="284353" cy="497299"/>
                </a:xfrm>
                <a:prstGeom prst="rect">
                  <a:avLst/>
                </a:prstGeom>
              </p:spPr>
            </p:pic>
            <p:pic>
              <p:nvPicPr>
                <p:cNvPr id="194" name="그림 193" descr="할로윈, 호박이(가) 표시된 사진&#10;&#10;자동 생성된 설명">
                  <a:extLst>
                    <a:ext uri="{FF2B5EF4-FFF2-40B4-BE49-F238E27FC236}">
                      <a16:creationId xmlns:a16="http://schemas.microsoft.com/office/drawing/2014/main" id="{C305F641-744B-EEC0-2C67-8444CAE8C5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41" t="42640" r="38975" b="16615"/>
                <a:stretch/>
              </p:blipFill>
              <p:spPr>
                <a:xfrm>
                  <a:off x="2094003" y="1558796"/>
                  <a:ext cx="163391" cy="30282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</p:grpSp>
          <p:pic>
            <p:nvPicPr>
              <p:cNvPr id="195" name="그림 194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700A36F2-9756-D37C-1485-D66D390FE6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16475" r="30870" b="16615"/>
              <a:stretch/>
            </p:blipFill>
            <p:spPr>
              <a:xfrm>
                <a:off x="8190541" y="3180369"/>
                <a:ext cx="284353" cy="497299"/>
              </a:xfrm>
              <a:prstGeom prst="rect">
                <a:avLst/>
              </a:prstGeom>
              <a:effectLst>
                <a:glow rad="38100">
                  <a:schemeClr val="bg1"/>
                </a:glow>
              </a:effectLst>
            </p:spPr>
          </p:pic>
          <p:pic>
            <p:nvPicPr>
              <p:cNvPr id="196" name="그림 195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ABF70BEE-0282-74F7-724C-7DB8548AC7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16475" r="30870" b="16615"/>
              <a:stretch/>
            </p:blipFill>
            <p:spPr>
              <a:xfrm>
                <a:off x="3867116" y="3180369"/>
                <a:ext cx="284353" cy="497299"/>
              </a:xfrm>
              <a:prstGeom prst="rect">
                <a:avLst/>
              </a:prstGeom>
            </p:spPr>
          </p:pic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91DBAE2C-B927-F388-ABC1-3BD774B143BE}"/>
                  </a:ext>
                </a:extLst>
              </p:cNvPr>
              <p:cNvSpPr txBox="1"/>
              <p:nvPr/>
            </p:nvSpPr>
            <p:spPr>
              <a:xfrm>
                <a:off x="4482867" y="2983849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1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A1BD6F95-7C3E-480C-A610-A6C199BA69BD}"/>
                  </a:ext>
                </a:extLst>
              </p:cNvPr>
              <p:cNvSpPr txBox="1"/>
              <p:nvPr/>
            </p:nvSpPr>
            <p:spPr>
              <a:xfrm>
                <a:off x="5919207" y="2983849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2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12C957F0-32DC-C388-49B9-A50301FB9146}"/>
                  </a:ext>
                </a:extLst>
              </p:cNvPr>
              <p:cNvSpPr txBox="1"/>
              <p:nvPr/>
            </p:nvSpPr>
            <p:spPr>
              <a:xfrm>
                <a:off x="8083982" y="2983849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3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382C4C74-82DF-F0EA-161D-7AC7FBBCB253}"/>
                  </a:ext>
                </a:extLst>
              </p:cNvPr>
              <p:cNvSpPr txBox="1"/>
              <p:nvPr/>
            </p:nvSpPr>
            <p:spPr>
              <a:xfrm>
                <a:off x="3867116" y="3673750"/>
                <a:ext cx="2696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0</a:t>
                </a: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49F884D-0864-84F8-4FE8-74741DAB9218}"/>
                  </a:ext>
                </a:extLst>
              </p:cNvPr>
              <p:cNvSpPr txBox="1"/>
              <p:nvPr/>
            </p:nvSpPr>
            <p:spPr>
              <a:xfrm>
                <a:off x="8098923" y="3673750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600</a:t>
                </a: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21379ECB-7DF3-60FA-8E97-9F47A9A8C424}"/>
                  </a:ext>
                </a:extLst>
              </p:cNvPr>
              <p:cNvSpPr txBox="1"/>
              <p:nvPr/>
            </p:nvSpPr>
            <p:spPr>
              <a:xfrm>
                <a:off x="4509284" y="3673750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100</a:t>
                </a:r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04B8FDE7-3C24-5D8B-12BE-14979EA30CF8}"/>
                  </a:ext>
                </a:extLst>
              </p:cNvPr>
              <p:cNvSpPr txBox="1"/>
              <p:nvPr/>
            </p:nvSpPr>
            <p:spPr>
              <a:xfrm>
                <a:off x="5954151" y="3673750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300</a:t>
                </a:r>
              </a:p>
            </p:txBody>
          </p:sp>
        </p:grpSp>
      </p:grpSp>
      <p:pic>
        <p:nvPicPr>
          <p:cNvPr id="221" name="그림 220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FB471636-35D0-CC1E-3D17-6804EF6BE8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79" r="83397" b="25223"/>
          <a:stretch/>
        </p:blipFill>
        <p:spPr>
          <a:xfrm>
            <a:off x="430121" y="693041"/>
            <a:ext cx="472724" cy="493056"/>
          </a:xfrm>
          <a:prstGeom prst="rect">
            <a:avLst/>
          </a:prstGeom>
        </p:spPr>
      </p:pic>
      <p:pic>
        <p:nvPicPr>
          <p:cNvPr id="224" name="그림 223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5AAF87C2-F456-22B3-7AD5-6E80579246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9479" r="33397" b="25223"/>
          <a:stretch/>
        </p:blipFill>
        <p:spPr>
          <a:xfrm>
            <a:off x="9196041" y="3120801"/>
            <a:ext cx="570549" cy="595089"/>
          </a:xfrm>
          <a:prstGeom prst="rect">
            <a:avLst/>
          </a:prstGeom>
        </p:spPr>
      </p:pic>
      <p:sp>
        <p:nvSpPr>
          <p:cNvPr id="225" name="TextBox 224">
            <a:extLst>
              <a:ext uri="{FF2B5EF4-FFF2-40B4-BE49-F238E27FC236}">
                <a16:creationId xmlns:a16="http://schemas.microsoft.com/office/drawing/2014/main" id="{64E87EA2-D481-6802-81C0-035D20690647}"/>
              </a:ext>
            </a:extLst>
          </p:cNvPr>
          <p:cNvSpPr txBox="1"/>
          <p:nvPr/>
        </p:nvSpPr>
        <p:spPr>
          <a:xfrm>
            <a:off x="930510" y="829252"/>
            <a:ext cx="8034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정수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37639EAE-4F14-B1D1-022E-4F1917347F28}"/>
              </a:ext>
            </a:extLst>
          </p:cNvPr>
          <p:cNvSpPr txBox="1"/>
          <p:nvPr/>
        </p:nvSpPr>
        <p:spPr>
          <a:xfrm>
            <a:off x="687596" y="1218217"/>
            <a:ext cx="33714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게이지의 </a:t>
            </a:r>
            <a:r>
              <a:rPr lang="en-US" altLang="ko-KR" sz="10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1, 2</a:t>
            </a:r>
            <a:r>
              <a:rPr lang="ko-KR" altLang="en-US" sz="10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단계가 없어지고 항상 최고 단계로 유지된다</a:t>
            </a:r>
            <a:r>
              <a:rPr lang="en-US" altLang="ko-KR" sz="10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이에 따라 </a:t>
            </a:r>
            <a:r>
              <a:rPr lang="en-US" altLang="ko-KR" sz="10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1,2</a:t>
            </a:r>
            <a:r>
              <a:rPr lang="ko-KR" altLang="en-US" sz="10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단계 활성화에 필요한 게이지도 사라진다</a:t>
            </a:r>
            <a:r>
              <a:rPr lang="en-US" altLang="ko-KR" sz="10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0008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02D66-B33B-D078-492D-21F86698B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54F45BC3-B79D-BCD8-3CD2-904D8DB9E399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63B455-BA87-8B0F-DD71-49D9182FF99B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BB5CD27-E1EE-3DDF-F4EC-ACC807184D46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0E3BDC3-E75E-8A63-1FC9-E2BAA1FC1E17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784FE3-4169-8C41-0118-F757F29A2E1E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96C8D90-DACC-E460-CDC5-55E00AB01923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5EE3E1D4-BD1D-6599-31BF-022EFB9EDE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0C1ABA65-B36D-DA13-1A7E-4769F5E5D1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CBF64B5F-4E25-9DC3-B9FA-9978E96B69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다이아몬드 19">
                <a:extLst>
                  <a:ext uri="{FF2B5EF4-FFF2-40B4-BE49-F238E27FC236}">
                    <a16:creationId xmlns:a16="http://schemas.microsoft.com/office/drawing/2014/main" id="{94844533-3B48-0D5A-204B-2FAC72D12C15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77E4241C-074D-857E-F92C-CBF688C2479D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9F80027D-8DA8-7013-C439-7F79B2420F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다이아몬드 28">
                  <a:extLst>
                    <a:ext uri="{FF2B5EF4-FFF2-40B4-BE49-F238E27FC236}">
                      <a16:creationId xmlns:a16="http://schemas.microsoft.com/office/drawing/2014/main" id="{4FF836DA-196E-07AD-D616-3F037A7CBB15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AD949765-527C-075E-9BEB-7AFA269693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다이아몬드 22">
                <a:extLst>
                  <a:ext uri="{FF2B5EF4-FFF2-40B4-BE49-F238E27FC236}">
                    <a16:creationId xmlns:a16="http://schemas.microsoft.com/office/drawing/2014/main" id="{F37FF664-C387-18B4-D726-F688AEE7F7A2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다이아몬드 23">
                <a:extLst>
                  <a:ext uri="{FF2B5EF4-FFF2-40B4-BE49-F238E27FC236}">
                    <a16:creationId xmlns:a16="http://schemas.microsoft.com/office/drawing/2014/main" id="{BE982F66-D3F7-CB66-4BD8-B4E39A6B712E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9DE1D5A4-8D93-99EA-0BBB-327E55D9CC32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3065E8DE-9988-900D-B4E7-049A07F67F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다이아몬드 26">
                  <a:extLst>
                    <a:ext uri="{FF2B5EF4-FFF2-40B4-BE49-F238E27FC236}">
                      <a16:creationId xmlns:a16="http://schemas.microsoft.com/office/drawing/2014/main" id="{9DBD9E1A-E6D9-BF95-6592-582F6CDDDC6B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B14CD68-927B-7C59-6963-001563DD93FD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41CF7EC-1EDC-4B4C-90E3-B74BFF075D49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93B2E1C-8668-BFEA-B2D4-F7CAA5A02F24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F8BD442-6060-91E1-958B-7BFD2CC8DCF7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7D8FC9F9-42D7-B9C7-9250-CD6B5099826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97EBE693-802C-3933-5369-1B802F3E877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E4841463-8690-D23E-DBA0-198A65EF617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8559C3C-1BBD-B5E7-992C-1C05B5A9513E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F148DD6-3C1E-D9B4-5A08-8DCFB607C561}"/>
              </a:ext>
            </a:extLst>
          </p:cNvPr>
          <p:cNvGrpSpPr/>
          <p:nvPr/>
        </p:nvGrpSpPr>
        <p:grpSpPr>
          <a:xfrm>
            <a:off x="294838" y="588536"/>
            <a:ext cx="2125511" cy="169277"/>
            <a:chOff x="300038" y="457598"/>
            <a:chExt cx="2125511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46E1C05-E695-3A80-D5E1-F65FD7690F29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4184247-2AF1-FE15-7138-B61D9C095DFB}"/>
                </a:ext>
              </a:extLst>
            </p:cNvPr>
            <p:cNvSpPr txBox="1"/>
            <p:nvPr/>
          </p:nvSpPr>
          <p:spPr>
            <a:xfrm>
              <a:off x="471488" y="457598"/>
              <a:ext cx="1954061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 err="1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메인 노드 구성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CF9655F9-A4B8-2C43-B322-1F56DB1F4B99}"/>
              </a:ext>
            </a:extLst>
          </p:cNvPr>
          <p:cNvSpPr txBox="1"/>
          <p:nvPr/>
        </p:nvSpPr>
        <p:spPr>
          <a:xfrm>
            <a:off x="12443665" y="6119336"/>
            <a:ext cx="72523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꺼지지 않는 불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현신 게이지의 자연 소모가 사라지지만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상태에서는 스킬을 사용할 때 게이지를 소모합니다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또한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게이지가 활성화 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상태에서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을 적중하면 소모한 현신 게이지 만큼 발화 게이지로 치환된다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게이지가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꽉차면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열섬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스킬을 사용할 수 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열섬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뿔 사이에 강한 열기를 모아 마우스 지점에 방출한다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이후 마우스 지점에서 불의 기둥이 솟아올라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5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회 피해를 입힌다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열섬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스킬을 적에게 적중하면 현신 게이지가 환급된다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타격당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20%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씩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9BF178-C1C0-BA9D-DE85-70B6242269D2}"/>
              </a:ext>
            </a:extLst>
          </p:cNvPr>
          <p:cNvSpPr txBox="1"/>
          <p:nvPr/>
        </p:nvSpPr>
        <p:spPr>
          <a:xfrm>
            <a:off x="12897899" y="2528896"/>
            <a:ext cx="1931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트라이포드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불꽃 놀이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불꽃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디버프를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터트릴 수 있게 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EA090F39-D0E3-3C08-03C6-0445D4E01FF0}"/>
              </a:ext>
            </a:extLst>
          </p:cNvPr>
          <p:cNvGraphicFramePr>
            <a:graphicFrameLocks noGrp="1"/>
          </p:cNvGraphicFramePr>
          <p:nvPr/>
        </p:nvGraphicFramePr>
        <p:xfrm>
          <a:off x="12279123" y="-1649434"/>
          <a:ext cx="7408886" cy="387220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6942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490223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5949243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게이지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 게이지의 최대치가 다릅니다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스킬을 적중 시킬 때 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를 획득할 수 있고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게이지를 채우면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을 소환할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소환하면 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되고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Ⅰ/Ⅱ/Ⅲ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버프를 획득합니다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게이지는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까지 채울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각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로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버프 효과와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외형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이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다릅니다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지속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게이지는  </a:t>
                      </a:r>
                      <a:r>
                        <a:rPr lang="ko-KR" altLang="en-US" sz="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소환한 후 부터 지속 시간 동안 자연 소모 됩니다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단계별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버프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및 이동 속도가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4650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Ⅱ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및 이동 속도가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0891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Ⅲ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및 이동 속도가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피해가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5A60EEFC-FC33-BC57-D3F7-4A33E7E63CE0}"/>
              </a:ext>
            </a:extLst>
          </p:cNvPr>
          <p:cNvSpPr txBox="1"/>
          <p:nvPr/>
        </p:nvSpPr>
        <p:spPr>
          <a:xfrm>
            <a:off x="12897899" y="3928995"/>
            <a:ext cx="13644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46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전투레벨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60 :10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전투레벨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50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부터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씩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깨달음 물약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3, 3, 5)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CE94E5-213E-8A96-C8DE-53904D0BD306}"/>
              </a:ext>
            </a:extLst>
          </p:cNvPr>
          <p:cNvSpPr txBox="1"/>
          <p:nvPr/>
        </p:nvSpPr>
        <p:spPr>
          <a:xfrm>
            <a:off x="15238763" y="3928995"/>
            <a:ext cx="6351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24 (24)</a:t>
            </a:r>
          </a:p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24 (48)</a:t>
            </a:r>
          </a:p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24 (72)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9190F2F-098D-A350-34C2-2A00CDE36325}"/>
              </a:ext>
            </a:extLst>
          </p:cNvPr>
          <p:cNvSpPr txBox="1"/>
          <p:nvPr/>
        </p:nvSpPr>
        <p:spPr>
          <a:xfrm>
            <a:off x="12897899" y="3469028"/>
            <a:ext cx="1112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3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티어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필요 포인트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56/64/72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B862852F-EDB7-8DB3-B402-A9599A24E60C}"/>
              </a:ext>
            </a:extLst>
          </p:cNvPr>
          <p:cNvGrpSpPr/>
          <p:nvPr/>
        </p:nvGrpSpPr>
        <p:grpSpPr>
          <a:xfrm>
            <a:off x="2194607" y="1025747"/>
            <a:ext cx="3776046" cy="2437520"/>
            <a:chOff x="321579" y="1046247"/>
            <a:chExt cx="2072844" cy="1338066"/>
          </a:xfrm>
        </p:grpSpPr>
        <p:pic>
          <p:nvPicPr>
            <p:cNvPr id="2" name="그림 1" descr="우주, 별자리, 대기권 밖, 은하이(가) 표시된 사진&#10;&#10;자동 생성된 설명">
              <a:extLst>
                <a:ext uri="{FF2B5EF4-FFF2-40B4-BE49-F238E27FC236}">
                  <a16:creationId xmlns:a16="http://schemas.microsoft.com/office/drawing/2014/main" id="{C5E31F0A-A233-6869-C5EC-C2D728F9B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14" t="7445" b="17004"/>
            <a:stretch/>
          </p:blipFill>
          <p:spPr>
            <a:xfrm>
              <a:off x="321579" y="1046247"/>
              <a:ext cx="2072844" cy="1338066"/>
            </a:xfrm>
            <a:prstGeom prst="rect">
              <a:avLst/>
            </a:prstGeom>
            <a:ln w="12700">
              <a:solidFill>
                <a:srgbClr val="F2D57E"/>
              </a:solidFill>
            </a:ln>
            <a:effectLst/>
          </p:spPr>
        </p:pic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7F7106D6-3408-4B36-FAE4-B82846E2AC37}"/>
                </a:ext>
              </a:extLst>
            </p:cNvPr>
            <p:cNvGrpSpPr/>
            <p:nvPr/>
          </p:nvGrpSpPr>
          <p:grpSpPr>
            <a:xfrm>
              <a:off x="444865" y="1112137"/>
              <a:ext cx="1049940" cy="1235560"/>
              <a:chOff x="444865" y="1112137"/>
              <a:chExt cx="1049940" cy="1235560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4F3C8DDE-51F1-B250-9645-726C6CF60DD0}"/>
                  </a:ext>
                </a:extLst>
              </p:cNvPr>
              <p:cNvGrpSpPr/>
              <p:nvPr/>
            </p:nvGrpSpPr>
            <p:grpSpPr>
              <a:xfrm>
                <a:off x="1011371" y="1137169"/>
                <a:ext cx="179730" cy="1185496"/>
                <a:chOff x="4716204" y="1847731"/>
                <a:chExt cx="510001" cy="3363956"/>
              </a:xfrm>
            </p:grpSpPr>
            <p:pic>
              <p:nvPicPr>
                <p:cNvPr id="83" name="그림 82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8CAE3091-6F38-26EC-0723-ECD555CB1F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5" y="3774127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84" name="그림 83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BC88C7A6-80E8-0A3F-CFC0-5701EB318A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5" y="4737326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85" name="그림 84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1EA08B21-BE8C-4D58-29C7-695879963D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4" y="2810929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86" name="그림 85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0BFD3397-88B6-4B62-E312-F354882C4E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4" y="1847731"/>
                  <a:ext cx="510000" cy="474361"/>
                </a:xfrm>
                <a:prstGeom prst="rect">
                  <a:avLst/>
                </a:prstGeom>
              </p:spPr>
            </p:pic>
          </p:grp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1AA264AF-D9A1-7DE0-BBAD-DAEB92631F4E}"/>
                  </a:ext>
                </a:extLst>
              </p:cNvPr>
              <p:cNvGrpSpPr/>
              <p:nvPr/>
            </p:nvGrpSpPr>
            <p:grpSpPr>
              <a:xfrm>
                <a:off x="688010" y="1112137"/>
                <a:ext cx="247906" cy="1235560"/>
                <a:chOff x="692774" y="1322504"/>
                <a:chExt cx="247906" cy="1235560"/>
              </a:xfrm>
            </p:grpSpPr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46266AA0-C773-8CB9-EE12-324C505BB17C}"/>
                    </a:ext>
                  </a:extLst>
                </p:cNvPr>
                <p:cNvGrpSpPr/>
                <p:nvPr/>
              </p:nvGrpSpPr>
              <p:grpSpPr>
                <a:xfrm>
                  <a:off x="816727" y="1476573"/>
                  <a:ext cx="0" cy="929818"/>
                  <a:chOff x="816727" y="1476573"/>
                  <a:chExt cx="0" cy="929818"/>
                </a:xfrm>
              </p:grpSpPr>
              <p:cxnSp>
                <p:nvCxnSpPr>
                  <p:cNvPr id="93" name="직선 연결선 92">
                    <a:extLst>
                      <a:ext uri="{FF2B5EF4-FFF2-40B4-BE49-F238E27FC236}">
                        <a16:creationId xmlns:a16="http://schemas.microsoft.com/office/drawing/2014/main" id="{EB486D87-2860-861A-E12E-103BC65CCF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6727" y="1815021"/>
                    <a:ext cx="0" cy="246159"/>
                  </a:xfrm>
                  <a:prstGeom prst="line">
                    <a:avLst/>
                  </a:prstGeom>
                  <a:ln w="28575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ln>
                  <a:effectLst>
                    <a:glow rad="25400">
                      <a:schemeClr val="tx1">
                        <a:alpha val="15000"/>
                      </a:schemeClr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직선 연결선 93">
                    <a:extLst>
                      <a:ext uri="{FF2B5EF4-FFF2-40B4-BE49-F238E27FC236}">
                        <a16:creationId xmlns:a16="http://schemas.microsoft.com/office/drawing/2014/main" id="{6CBAB044-2F2C-E04B-E5EB-E5CC6CE9DE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6727" y="2160232"/>
                    <a:ext cx="0" cy="246159"/>
                  </a:xfrm>
                  <a:prstGeom prst="line">
                    <a:avLst/>
                  </a:prstGeom>
                  <a:ln w="28575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ln>
                  <a:effectLst>
                    <a:glow rad="25400">
                      <a:schemeClr val="tx1">
                        <a:alpha val="15000"/>
                      </a:schemeClr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직선 연결선 94">
                    <a:extLst>
                      <a:ext uri="{FF2B5EF4-FFF2-40B4-BE49-F238E27FC236}">
                        <a16:creationId xmlns:a16="http://schemas.microsoft.com/office/drawing/2014/main" id="{04EE888F-19FD-2209-32A0-CD7B3343CF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6727" y="1476573"/>
                    <a:ext cx="0" cy="246159"/>
                  </a:xfrm>
                  <a:prstGeom prst="line">
                    <a:avLst/>
                  </a:prstGeom>
                  <a:ln w="28575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ln>
                  <a:effectLst>
                    <a:glow rad="25400">
                      <a:schemeClr val="tx1">
                        <a:alpha val="15000"/>
                      </a:schemeClr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89" name="그림 88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8E7B7675-37F3-6DCB-D249-CEB04BC8E5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5" t="51428" r="-14" b="26773"/>
                <a:stretch/>
              </p:blipFill>
              <p:spPr>
                <a:xfrm>
                  <a:off x="692774" y="2001388"/>
                  <a:ext cx="247906" cy="217234"/>
                </a:xfrm>
                <a:prstGeom prst="rect">
                  <a:avLst/>
                </a:prstGeom>
              </p:spPr>
            </p:pic>
            <p:pic>
              <p:nvPicPr>
                <p:cNvPr id="90" name="그림 89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5460732F-DCE2-D3E0-1F10-6F9947646B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5" t="51428" r="-14" b="26773"/>
                <a:stretch/>
              </p:blipFill>
              <p:spPr>
                <a:xfrm>
                  <a:off x="692774" y="2340830"/>
                  <a:ext cx="247906" cy="217234"/>
                </a:xfrm>
                <a:prstGeom prst="rect">
                  <a:avLst/>
                </a:prstGeom>
              </p:spPr>
            </p:pic>
            <p:pic>
              <p:nvPicPr>
                <p:cNvPr id="91" name="그림 90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FD3E6A89-E5FB-0012-212E-430A602750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5" t="51428" r="-14" b="26773"/>
                <a:stretch/>
              </p:blipFill>
              <p:spPr>
                <a:xfrm>
                  <a:off x="692774" y="1661946"/>
                  <a:ext cx="247906" cy="217234"/>
                </a:xfrm>
                <a:prstGeom prst="rect">
                  <a:avLst/>
                </a:prstGeom>
              </p:spPr>
            </p:pic>
            <p:pic>
              <p:nvPicPr>
                <p:cNvPr id="92" name="그림 9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31DB8057-3F42-B346-78D2-0841834DAD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5" t="51428" r="-14" b="26773"/>
                <a:stretch/>
              </p:blipFill>
              <p:spPr>
                <a:xfrm>
                  <a:off x="692774" y="1322504"/>
                  <a:ext cx="247906" cy="217234"/>
                </a:xfrm>
                <a:prstGeom prst="rect">
                  <a:avLst/>
                </a:prstGeom>
              </p:spPr>
            </p:pic>
          </p:grp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E6DEF0BC-2907-B8E5-20FA-267FB40D2FA5}"/>
                  </a:ext>
                </a:extLst>
              </p:cNvPr>
              <p:cNvGrpSpPr/>
              <p:nvPr/>
            </p:nvGrpSpPr>
            <p:grpSpPr>
              <a:xfrm>
                <a:off x="444865" y="1816053"/>
                <a:ext cx="1049940" cy="506613"/>
                <a:chOff x="444865" y="2026420"/>
                <a:chExt cx="1049940" cy="506613"/>
              </a:xfrm>
            </p:grpSpPr>
            <p:grpSp>
              <p:nvGrpSpPr>
                <p:cNvPr id="76" name="그룹 75">
                  <a:extLst>
                    <a:ext uri="{FF2B5EF4-FFF2-40B4-BE49-F238E27FC236}">
                      <a16:creationId xmlns:a16="http://schemas.microsoft.com/office/drawing/2014/main" id="{C0382E15-7B38-5161-3824-A8622F5213DB}"/>
                    </a:ext>
                  </a:extLst>
                </p:cNvPr>
                <p:cNvGrpSpPr/>
                <p:nvPr/>
              </p:nvGrpSpPr>
              <p:grpSpPr>
                <a:xfrm>
                  <a:off x="1315075" y="2026420"/>
                  <a:ext cx="179730" cy="506613"/>
                  <a:chOff x="8965946" y="3460405"/>
                  <a:chExt cx="510000" cy="1437560"/>
                </a:xfrm>
              </p:grpSpPr>
              <p:pic>
                <p:nvPicPr>
                  <p:cNvPr id="80" name="그림 79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A4D334C5-0487-B27A-D5AA-B6FFFCD7E4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8965946" y="3460405"/>
                    <a:ext cx="510000" cy="474361"/>
                  </a:xfrm>
                  <a:prstGeom prst="rect">
                    <a:avLst/>
                  </a:prstGeom>
                </p:spPr>
              </p:pic>
              <p:pic>
                <p:nvPicPr>
                  <p:cNvPr id="81" name="그림 80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68506BCB-0703-05A7-1F8E-8FD7421A45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8965946" y="4423604"/>
                    <a:ext cx="510000" cy="47436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A5535CE0-CE97-953F-857D-FD782CE48675}"/>
                    </a:ext>
                  </a:extLst>
                </p:cNvPr>
                <p:cNvGrpSpPr/>
                <p:nvPr/>
              </p:nvGrpSpPr>
              <p:grpSpPr>
                <a:xfrm>
                  <a:off x="444865" y="2026420"/>
                  <a:ext cx="179730" cy="506613"/>
                  <a:chOff x="8965946" y="3460405"/>
                  <a:chExt cx="510000" cy="1437560"/>
                </a:xfrm>
              </p:grpSpPr>
              <p:pic>
                <p:nvPicPr>
                  <p:cNvPr id="78" name="그림 77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E21559EA-DFD6-ADEA-638B-659A16571E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8965946" y="3460405"/>
                    <a:ext cx="510000" cy="474361"/>
                  </a:xfrm>
                  <a:prstGeom prst="rect">
                    <a:avLst/>
                  </a:prstGeom>
                </p:spPr>
              </p:pic>
              <p:pic>
                <p:nvPicPr>
                  <p:cNvPr id="79" name="그림 78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96412410-6E39-4192-2A5C-A90335D7DF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8965946" y="4423604"/>
                    <a:ext cx="510000" cy="474361"/>
                  </a:xfrm>
                  <a:prstGeom prst="rect">
                    <a:avLst/>
                  </a:prstGeom>
                </p:spPr>
              </p:pic>
            </p:grpSp>
          </p:grpSp>
        </p:grpSp>
      </p:grp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6531BE94-4F85-D4F7-3CAE-FBCAF34DC0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990014"/>
              </p:ext>
            </p:extLst>
          </p:nvPr>
        </p:nvGraphicFramePr>
        <p:xfrm>
          <a:off x="4744991" y="1669487"/>
          <a:ext cx="4424594" cy="177784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60247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1232907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3306898992"/>
                    </a:ext>
                  </a:extLst>
                </a:gridCol>
                <a:gridCol w="1696720">
                  <a:extLst>
                    <a:ext uri="{9D8B030D-6E8A-4147-A177-3AD203B41FA5}">
                      <a16:colId xmlns:a16="http://schemas.microsoft.com/office/drawing/2014/main" val="14489767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티어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 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정수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24pt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불꽃 확산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 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8pt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329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온도 상승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8pt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2913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꺼지지않는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불꽃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8pt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7128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1304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E0B4B-E6C5-E8B5-6188-558BC8F64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D1618431-9603-D7E6-9455-A0CDFF27ED5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4CD2F6-4EBF-934F-D61D-97FE43280038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FCEB26-AA2D-ED35-6A9E-CB0A21E43A1A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E6BA8F4-686D-CE28-7AB1-07A11A6B287F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298A284-6E63-1870-209B-CD0EF38FFD58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2130583-8BBB-3B6E-B15E-DBBFDC5A3FED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0D3B2C6E-6BC9-40D9-B535-53E0272AD4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5D431E2C-BDFB-1758-C45E-683CDFD2B3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F451D363-5B1B-D679-EBC4-0B646A3966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다이아몬드 19">
                <a:extLst>
                  <a:ext uri="{FF2B5EF4-FFF2-40B4-BE49-F238E27FC236}">
                    <a16:creationId xmlns:a16="http://schemas.microsoft.com/office/drawing/2014/main" id="{309D3EF1-CAD4-3F2C-BC2C-9E9EDB9998D0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F7E3AB1C-D21D-BA44-C52D-521868B73ABB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52BA1411-8A02-9E73-0CFD-0E0734C0B1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다이아몬드 28">
                  <a:extLst>
                    <a:ext uri="{FF2B5EF4-FFF2-40B4-BE49-F238E27FC236}">
                      <a16:creationId xmlns:a16="http://schemas.microsoft.com/office/drawing/2014/main" id="{BE980198-4384-5D8F-1A87-A09D62E7BA95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AF2DC4FA-0E25-D72B-15E5-AF088B1829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다이아몬드 22">
                <a:extLst>
                  <a:ext uri="{FF2B5EF4-FFF2-40B4-BE49-F238E27FC236}">
                    <a16:creationId xmlns:a16="http://schemas.microsoft.com/office/drawing/2014/main" id="{397B4D49-2482-C683-4440-452E9B009654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다이아몬드 23">
                <a:extLst>
                  <a:ext uri="{FF2B5EF4-FFF2-40B4-BE49-F238E27FC236}">
                    <a16:creationId xmlns:a16="http://schemas.microsoft.com/office/drawing/2014/main" id="{59ECE049-D52A-64FD-82A5-FF3120EB4FEA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CC80D56C-ECF8-747B-BEB3-E41938A280C3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91A480FE-079C-7C46-133B-8CB7A3256D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다이아몬드 26">
                  <a:extLst>
                    <a:ext uri="{FF2B5EF4-FFF2-40B4-BE49-F238E27FC236}">
                      <a16:creationId xmlns:a16="http://schemas.microsoft.com/office/drawing/2014/main" id="{4E945F48-AD4E-E2C1-55BC-23D21036CA59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903B48C-6F43-5233-476E-34FC1C9E10AF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2421512-2F8F-0251-C916-EA757CED770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D0D2B17-BF42-54FE-4901-64EDFF263840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760633A-0D9C-DB3F-8497-57246DF8602A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062ABBB9-7127-C003-299F-67204B88407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7B5B3BA8-B4B3-0F91-4BBC-A7BCD9C4B41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EB0B2977-7FB1-D496-EBE3-9182D0E62A2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2B1243B-0AE4-8F86-92E8-F13CC3CE9201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C08E788C-5FD5-D926-A92A-AC07CC955E21}"/>
              </a:ext>
            </a:extLst>
          </p:cNvPr>
          <p:cNvSpPr txBox="1"/>
          <p:nvPr/>
        </p:nvSpPr>
        <p:spPr>
          <a:xfrm>
            <a:off x="12443665" y="6119336"/>
            <a:ext cx="72523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꺼지지 않는 불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현신 게이지의 자연 소모가 사라지지만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상태에서는 스킬을 사용할 때 게이지를 소모합니다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또한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게이지가 활성화 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상태에서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을 적중하면 소모한 현신 게이지 만큼 발화 게이지로 치환된다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게이지가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꽉차면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열섬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스킬을 사용할 수 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열섬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뿔 사이에 강한 열기를 모아 마우스 지점에 방출한다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이후 마우스 지점에서 불의 기둥이 솟아올라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5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회 피해를 입힌다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열섬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스킬을 적에게 적중하면 현신 게이지가 환급된다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타격당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20%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씩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2368EF-E51A-F11E-656B-E53B924CEE41}"/>
              </a:ext>
            </a:extLst>
          </p:cNvPr>
          <p:cNvSpPr txBox="1"/>
          <p:nvPr/>
        </p:nvSpPr>
        <p:spPr>
          <a:xfrm>
            <a:off x="717627" y="1682748"/>
            <a:ext cx="3441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트라이포드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불꽃 놀이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불씨 효과를 터트릴 수 있게 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중첩당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n%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의 추가 피해를 준다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125E5C31-3610-EA7B-7474-4E2DEB36F9A3}"/>
              </a:ext>
            </a:extLst>
          </p:cNvPr>
          <p:cNvGraphicFramePr>
            <a:graphicFrameLocks noGrp="1"/>
          </p:cNvGraphicFramePr>
          <p:nvPr/>
        </p:nvGraphicFramePr>
        <p:xfrm>
          <a:off x="12279123" y="-1649434"/>
          <a:ext cx="7408886" cy="387220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6942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490223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5949243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게이지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 게이지의 최대치가 다릅니다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스킬을 적중 시킬 때 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를 획득할 수 있고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게이지를 채우면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을 소환할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소환하면 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되고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Ⅰ/Ⅱ/Ⅲ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버프를 획득합니다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게이지는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까지 채울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각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로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버프 효과와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외형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이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다릅니다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지속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게이지는  </a:t>
                      </a:r>
                      <a:r>
                        <a:rPr lang="ko-KR" altLang="en-US" sz="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소환한 후 부터 지속 시간 동안 자연 소모 됩니다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단계별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버프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및 이동 속도가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4650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Ⅱ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및 이동 속도가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0891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Ⅲ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및 이동 속도가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피해가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4D46875B-A0FA-AB24-0BE9-22EACA0CA0CA}"/>
              </a:ext>
            </a:extLst>
          </p:cNvPr>
          <p:cNvSpPr txBox="1"/>
          <p:nvPr/>
        </p:nvSpPr>
        <p:spPr>
          <a:xfrm>
            <a:off x="12897899" y="3928995"/>
            <a:ext cx="13644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46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전투레벨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60 :10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전투레벨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50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부터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씩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깨달음 물약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3, 3, 5)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5FB84C0-8699-E4DE-19CA-654F1431A144}"/>
              </a:ext>
            </a:extLst>
          </p:cNvPr>
          <p:cNvSpPr txBox="1"/>
          <p:nvPr/>
        </p:nvSpPr>
        <p:spPr>
          <a:xfrm>
            <a:off x="15238763" y="3928995"/>
            <a:ext cx="6351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24 (24)</a:t>
            </a:r>
          </a:p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24 (48)</a:t>
            </a:r>
          </a:p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24 (72)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80F3E1A-AD21-0B85-4808-E58B7549D397}"/>
              </a:ext>
            </a:extLst>
          </p:cNvPr>
          <p:cNvSpPr txBox="1"/>
          <p:nvPr/>
        </p:nvSpPr>
        <p:spPr>
          <a:xfrm>
            <a:off x="12897899" y="3469028"/>
            <a:ext cx="1112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3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티어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필요 포인트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56/64/72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9F1AD8FF-832E-F417-CD16-65DAD652034B}"/>
              </a:ext>
            </a:extLst>
          </p:cNvPr>
          <p:cNvGrpSpPr/>
          <p:nvPr/>
        </p:nvGrpSpPr>
        <p:grpSpPr>
          <a:xfrm>
            <a:off x="6869318" y="5209255"/>
            <a:ext cx="1193551" cy="986075"/>
            <a:chOff x="11451082" y="4590712"/>
            <a:chExt cx="1193551" cy="986075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6F37B85-A8E6-616D-6508-FACE3E92680B}"/>
                </a:ext>
              </a:extLst>
            </p:cNvPr>
            <p:cNvGrpSpPr/>
            <p:nvPr/>
          </p:nvGrpSpPr>
          <p:grpSpPr>
            <a:xfrm>
              <a:off x="11451082" y="4590714"/>
              <a:ext cx="1193551" cy="977204"/>
              <a:chOff x="1136848" y="2706156"/>
              <a:chExt cx="2246328" cy="1839150"/>
            </a:xfrm>
          </p:grpSpPr>
          <p:pic>
            <p:nvPicPr>
              <p:cNvPr id="37" name="그림 36" descr="수사슴, 실루엣이(가) 표시된 사진&#10;&#10;중간 신뢰도로 자동 생성된 설명">
                <a:extLst>
                  <a:ext uri="{FF2B5EF4-FFF2-40B4-BE49-F238E27FC236}">
                    <a16:creationId xmlns:a16="http://schemas.microsoft.com/office/drawing/2014/main" id="{9A6DDAA1-4807-AB18-98D7-E45A61D1F7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05" t="24237" r="52380" b="41097"/>
              <a:stretch/>
            </p:blipFill>
            <p:spPr>
              <a:xfrm>
                <a:off x="1136848" y="2706156"/>
                <a:ext cx="1455731" cy="1839150"/>
              </a:xfrm>
              <a:prstGeom prst="rect">
                <a:avLst/>
              </a:prstGeom>
              <a:effectLst>
                <a:glow rad="12700">
                  <a:schemeClr val="tx1"/>
                </a:glow>
              </a:effectLst>
            </p:spPr>
          </p:pic>
          <p:pic>
            <p:nvPicPr>
              <p:cNvPr id="38" name="그림 37" descr="수사슴, 실루엣이(가) 표시된 사진&#10;&#10;중간 신뢰도로 자동 생성된 설명">
                <a:extLst>
                  <a:ext uri="{FF2B5EF4-FFF2-40B4-BE49-F238E27FC236}">
                    <a16:creationId xmlns:a16="http://schemas.microsoft.com/office/drawing/2014/main" id="{6D59DFC1-DA23-3E90-70EA-3DDF2C0EF1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458" t="24237" r="13428" b="41097"/>
              <a:stretch/>
            </p:blipFill>
            <p:spPr>
              <a:xfrm>
                <a:off x="1927445" y="2706156"/>
                <a:ext cx="1455731" cy="1839150"/>
              </a:xfrm>
              <a:prstGeom prst="rect">
                <a:avLst/>
              </a:prstGeom>
              <a:effectLst>
                <a:glow rad="12700">
                  <a:schemeClr val="tx1"/>
                </a:glow>
              </a:effectLst>
            </p:spPr>
          </p:pic>
        </p:grpSp>
        <p:pic>
          <p:nvPicPr>
            <p:cNvPr id="39" name="그림 38" descr="수사슴, 실루엣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79573901-7069-1182-0FCD-419E6B2EC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05" t="24237" r="52380" b="41098"/>
            <a:stretch/>
          </p:blipFill>
          <p:spPr>
            <a:xfrm>
              <a:off x="11451082" y="4590712"/>
              <a:ext cx="773480" cy="977206"/>
            </a:xfrm>
            <a:prstGeom prst="rect">
              <a:avLst/>
            </a:prstGeom>
            <a:effectLst>
              <a:glow rad="38100">
                <a:srgbClr val="FF0000"/>
              </a:glow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0" name="그림 39" descr="수사슴, 실루엣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DB3B1A6E-6395-0AEA-238D-50ECCD5A6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58" t="24237" r="13428" b="41096"/>
            <a:stretch/>
          </p:blipFill>
          <p:spPr>
            <a:xfrm>
              <a:off x="11871153" y="4590712"/>
              <a:ext cx="773480" cy="977205"/>
            </a:xfrm>
            <a:prstGeom prst="rect">
              <a:avLst/>
            </a:prstGeom>
            <a:effectLst>
              <a:glow rad="38100">
                <a:srgbClr val="FF0000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4" name="그림 53" descr="할로윈, 호박, 만화 영화, 채소이(가) 표시된 사진&#10;&#10;자동 생성된 설명">
              <a:extLst>
                <a:ext uri="{FF2B5EF4-FFF2-40B4-BE49-F238E27FC236}">
                  <a16:creationId xmlns:a16="http://schemas.microsoft.com/office/drawing/2014/main" id="{20B4ACA3-ABF4-57A7-91EC-C62948B86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048" b="84375" l="29808" r="73798">
                          <a14:foregroundMark x1="43750" y1="66827" x2="39183" y2="82212"/>
                          <a14:foregroundMark x1="34856" y1="65625" x2="30288" y2="77885"/>
                          <a14:foregroundMark x1="35577" y1="66827" x2="34856" y2="84615"/>
                          <a14:foregroundMark x1="33413" y1="66827" x2="32452" y2="82212"/>
                          <a14:foregroundMark x1="33173" y1="66827" x2="34615" y2="81250"/>
                          <a14:foregroundMark x1="34615" y1="66827" x2="36779" y2="82212"/>
                          <a14:foregroundMark x1="33413" y1="67788" x2="36779" y2="81250"/>
                          <a14:foregroundMark x1="33413" y1="66827" x2="45913" y2="82452"/>
                          <a14:foregroundMark x1="59375" y1="64663" x2="70433" y2="78846"/>
                          <a14:foregroundMark x1="61779" y1="60096" x2="72837" y2="67548"/>
                          <a14:foregroundMark x1="62740" y1="55529" x2="73798" y2="57692"/>
                          <a14:foregroundMark x1="65144" y1="55529" x2="71394" y2="55529"/>
                          <a14:foregroundMark x1="35817" y1="37740" x2="44471" y2="46394"/>
                          <a14:foregroundMark x1="45913" y1="20673" x2="55769" y2="25000"/>
                          <a14:foregroundMark x1="50481" y1="19712" x2="59135" y2="24038"/>
                          <a14:foregroundMark x1="44712" y1="19712" x2="59135" y2="19712"/>
                          <a14:foregroundMark x1="48077" y1="18750" x2="64904" y2="18750"/>
                          <a14:foregroundMark x1="49519" y1="18750" x2="56731" y2="18750"/>
                          <a14:foregroundMark x1="48077" y1="18750" x2="63702" y2="17308"/>
                          <a14:foregroundMark x1="45913" y1="18510" x2="62500" y2="17308"/>
                          <a14:foregroundMark x1="51442" y1="17308" x2="58173" y2="17308"/>
                          <a14:foregroundMark x1="73798" y1="5048" x2="73798" y2="50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70" t="16475" r="30870" b="16615"/>
            <a:stretch/>
          </p:blipFill>
          <p:spPr>
            <a:xfrm>
              <a:off x="11782153" y="4645189"/>
              <a:ext cx="532683" cy="931598"/>
            </a:xfrm>
            <a:prstGeom prst="rect">
              <a:avLst/>
            </a:prstGeom>
            <a:effectLst>
              <a:glow rad="63500">
                <a:srgbClr val="8C1B1B"/>
              </a:glow>
              <a:softEdge rad="0"/>
            </a:effectLst>
          </p:spPr>
        </p:pic>
        <p:pic>
          <p:nvPicPr>
            <p:cNvPr id="43" name="그림 42" descr="할로윈, 호박, 만화 영화, 채소이(가) 표시된 사진&#10;&#10;자동 생성된 설명">
              <a:extLst>
                <a:ext uri="{FF2B5EF4-FFF2-40B4-BE49-F238E27FC236}">
                  <a16:creationId xmlns:a16="http://schemas.microsoft.com/office/drawing/2014/main" id="{BA0244C1-3356-4D3A-7EF1-CFEBA8968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048" b="84375" l="29808" r="73798">
                          <a14:foregroundMark x1="43750" y1="66827" x2="39183" y2="82212"/>
                          <a14:foregroundMark x1="34856" y1="65625" x2="30288" y2="77885"/>
                          <a14:foregroundMark x1="35577" y1="66827" x2="34856" y2="84615"/>
                          <a14:foregroundMark x1="33413" y1="66827" x2="32452" y2="82212"/>
                          <a14:foregroundMark x1="33173" y1="66827" x2="34615" y2="81250"/>
                          <a14:foregroundMark x1="34615" y1="66827" x2="36779" y2="82212"/>
                          <a14:foregroundMark x1="33413" y1="67788" x2="36779" y2="81250"/>
                          <a14:foregroundMark x1="33413" y1="66827" x2="45913" y2="82452"/>
                          <a14:foregroundMark x1="59375" y1="64663" x2="70433" y2="78846"/>
                          <a14:foregroundMark x1="61779" y1="60096" x2="72837" y2="67548"/>
                          <a14:foregroundMark x1="62740" y1="55529" x2="73798" y2="57692"/>
                          <a14:foregroundMark x1="65144" y1="55529" x2="71394" y2="55529"/>
                          <a14:foregroundMark x1="35817" y1="37740" x2="44471" y2="46394"/>
                          <a14:foregroundMark x1="45913" y1="20673" x2="55769" y2="25000"/>
                          <a14:foregroundMark x1="50481" y1="19712" x2="59135" y2="24038"/>
                          <a14:foregroundMark x1="44712" y1="19712" x2="59135" y2="19712"/>
                          <a14:foregroundMark x1="48077" y1="18750" x2="64904" y2="18750"/>
                          <a14:foregroundMark x1="49519" y1="18750" x2="56731" y2="18750"/>
                          <a14:foregroundMark x1="48077" y1="18750" x2="63702" y2="17308"/>
                          <a14:foregroundMark x1="45913" y1="18510" x2="62500" y2="17308"/>
                          <a14:foregroundMark x1="51442" y1="17308" x2="58173" y2="17308"/>
                          <a14:foregroundMark x1="73798" y1="5048" x2="73798" y2="50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70" t="66511" r="30870" b="16615"/>
            <a:stretch/>
          </p:blipFill>
          <p:spPr>
            <a:xfrm>
              <a:off x="11783665" y="5337297"/>
              <a:ext cx="532683" cy="234941"/>
            </a:xfrm>
            <a:prstGeom prst="rect">
              <a:avLst/>
            </a:prstGeom>
            <a:effectLst>
              <a:softEdge rad="0"/>
            </a:effectLst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68235DF-FE78-C245-4503-07C24898093F}"/>
              </a:ext>
            </a:extLst>
          </p:cNvPr>
          <p:cNvGrpSpPr/>
          <p:nvPr/>
        </p:nvGrpSpPr>
        <p:grpSpPr>
          <a:xfrm>
            <a:off x="3560151" y="5209255"/>
            <a:ext cx="1193551" cy="986074"/>
            <a:chOff x="10134148" y="4590713"/>
            <a:chExt cx="1193551" cy="986074"/>
          </a:xfrm>
        </p:grpSpPr>
        <p:pic>
          <p:nvPicPr>
            <p:cNvPr id="34" name="그림 33" descr="수사슴, 실루엣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B4DD9F75-0B24-5AD3-C406-838A41BA0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05" t="24237" r="52380" b="41097"/>
            <a:stretch/>
          </p:blipFill>
          <p:spPr>
            <a:xfrm>
              <a:off x="10134148" y="4590714"/>
              <a:ext cx="773480" cy="977204"/>
            </a:xfrm>
            <a:prstGeom prst="rect">
              <a:avLst/>
            </a:prstGeom>
            <a:effectLst>
              <a:glow rad="12700">
                <a:schemeClr val="tx1"/>
              </a:glow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5" name="그림 34" descr="수사슴, 실루엣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C38279D4-4A40-4DD8-6F44-336570CD8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58" t="24237" r="13428" b="41097"/>
            <a:stretch/>
          </p:blipFill>
          <p:spPr>
            <a:xfrm>
              <a:off x="10554219" y="4590714"/>
              <a:ext cx="773480" cy="977204"/>
            </a:xfrm>
            <a:prstGeom prst="rect">
              <a:avLst/>
            </a:prstGeom>
            <a:effectLst>
              <a:glow rad="12700">
                <a:schemeClr val="tx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8" name="그림 47" descr="할로윈, 호박, 만화 영화, 채소이(가) 표시된 사진&#10;&#10;자동 생성된 설명">
              <a:extLst>
                <a:ext uri="{FF2B5EF4-FFF2-40B4-BE49-F238E27FC236}">
                  <a16:creationId xmlns:a16="http://schemas.microsoft.com/office/drawing/2014/main" id="{69197AB6-64E5-7A39-3641-D16E031BE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048" b="84375" l="29808" r="73798">
                          <a14:foregroundMark x1="43750" y1="66827" x2="39183" y2="82212"/>
                          <a14:foregroundMark x1="34856" y1="65625" x2="30288" y2="77885"/>
                          <a14:foregroundMark x1="35577" y1="66827" x2="34856" y2="84615"/>
                          <a14:foregroundMark x1="33413" y1="66827" x2="32452" y2="82212"/>
                          <a14:foregroundMark x1="33173" y1="66827" x2="34615" y2="81250"/>
                          <a14:foregroundMark x1="34615" y1="66827" x2="36779" y2="82212"/>
                          <a14:foregroundMark x1="33413" y1="67788" x2="36779" y2="81250"/>
                          <a14:foregroundMark x1="33413" y1="66827" x2="45913" y2="82452"/>
                          <a14:foregroundMark x1="59375" y1="64663" x2="70433" y2="78846"/>
                          <a14:foregroundMark x1="61779" y1="60096" x2="72837" y2="67548"/>
                          <a14:foregroundMark x1="62740" y1="55529" x2="73798" y2="57692"/>
                          <a14:foregroundMark x1="65144" y1="55529" x2="71394" y2="55529"/>
                          <a14:foregroundMark x1="35817" y1="37740" x2="44471" y2="46394"/>
                          <a14:foregroundMark x1="45913" y1="20673" x2="55769" y2="25000"/>
                          <a14:foregroundMark x1="50481" y1="19712" x2="59135" y2="24038"/>
                          <a14:foregroundMark x1="44712" y1="19712" x2="59135" y2="19712"/>
                          <a14:foregroundMark x1="48077" y1="18750" x2="64904" y2="18750"/>
                          <a14:foregroundMark x1="49519" y1="18750" x2="56731" y2="18750"/>
                          <a14:foregroundMark x1="48077" y1="18750" x2="63702" y2="17308"/>
                          <a14:foregroundMark x1="45913" y1="18510" x2="62500" y2="17308"/>
                          <a14:foregroundMark x1="51442" y1="17308" x2="58173" y2="17308"/>
                          <a14:foregroundMark x1="73798" y1="5048" x2="73798" y2="50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70" t="16475" r="30870" b="16615"/>
            <a:stretch/>
          </p:blipFill>
          <p:spPr>
            <a:xfrm>
              <a:off x="10466731" y="4645189"/>
              <a:ext cx="532683" cy="931598"/>
            </a:xfrm>
            <a:prstGeom prst="rect">
              <a:avLst/>
            </a:prstGeom>
            <a:effectLst>
              <a:glow rad="63500">
                <a:srgbClr val="8C1B1B"/>
              </a:glow>
            </a:effectLst>
          </p:spPr>
        </p:pic>
        <p:pic>
          <p:nvPicPr>
            <p:cNvPr id="30" name="그림 29" descr="할로윈, 호박, 만화 영화, 채소이(가) 표시된 사진&#10;&#10;자동 생성된 설명">
              <a:extLst>
                <a:ext uri="{FF2B5EF4-FFF2-40B4-BE49-F238E27FC236}">
                  <a16:creationId xmlns:a16="http://schemas.microsoft.com/office/drawing/2014/main" id="{0C57E748-C47D-8425-41A1-6B2B2EE64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048" b="84375" l="29808" r="73798">
                          <a14:foregroundMark x1="43750" y1="66827" x2="39183" y2="82212"/>
                          <a14:foregroundMark x1="34856" y1="65625" x2="30288" y2="77885"/>
                          <a14:foregroundMark x1="35577" y1="66827" x2="34856" y2="84615"/>
                          <a14:foregroundMark x1="33413" y1="66827" x2="32452" y2="82212"/>
                          <a14:foregroundMark x1="33173" y1="66827" x2="34615" y2="81250"/>
                          <a14:foregroundMark x1="34615" y1="66827" x2="36779" y2="82212"/>
                          <a14:foregroundMark x1="33413" y1="67788" x2="36779" y2="81250"/>
                          <a14:foregroundMark x1="33413" y1="66827" x2="45913" y2="82452"/>
                          <a14:foregroundMark x1="59375" y1="64663" x2="70433" y2="78846"/>
                          <a14:foregroundMark x1="61779" y1="60096" x2="72837" y2="67548"/>
                          <a14:foregroundMark x1="62740" y1="55529" x2="73798" y2="57692"/>
                          <a14:foregroundMark x1="65144" y1="55529" x2="71394" y2="55529"/>
                          <a14:foregroundMark x1="35817" y1="37740" x2="44471" y2="46394"/>
                          <a14:foregroundMark x1="45913" y1="20673" x2="55769" y2="25000"/>
                          <a14:foregroundMark x1="50481" y1="19712" x2="59135" y2="24038"/>
                          <a14:foregroundMark x1="44712" y1="19712" x2="59135" y2="19712"/>
                          <a14:foregroundMark x1="48077" y1="18750" x2="64904" y2="18750"/>
                          <a14:foregroundMark x1="49519" y1="18750" x2="56731" y2="18750"/>
                          <a14:foregroundMark x1="48077" y1="18750" x2="63702" y2="17308"/>
                          <a14:foregroundMark x1="45913" y1="18510" x2="62500" y2="17308"/>
                          <a14:foregroundMark x1="51442" y1="17308" x2="58173" y2="17308"/>
                          <a14:foregroundMark x1="73798" y1="5048" x2="73798" y2="50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70" t="12888" r="30870" b="16615"/>
            <a:stretch/>
          </p:blipFill>
          <p:spPr>
            <a:xfrm>
              <a:off x="10466731" y="4590713"/>
              <a:ext cx="532683" cy="981526"/>
            </a:xfrm>
            <a:prstGeom prst="rect">
              <a:avLst/>
            </a:prstGeom>
            <a:effectLst/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1D1001D9-493C-04AC-6B28-DB14B24D1137}"/>
              </a:ext>
            </a:extLst>
          </p:cNvPr>
          <p:cNvGrpSpPr/>
          <p:nvPr/>
        </p:nvGrpSpPr>
        <p:grpSpPr>
          <a:xfrm>
            <a:off x="5214735" y="5209256"/>
            <a:ext cx="1193551" cy="986073"/>
            <a:chOff x="2515041" y="5209256"/>
            <a:chExt cx="1193551" cy="986073"/>
          </a:xfrm>
        </p:grpSpPr>
        <p:pic>
          <p:nvPicPr>
            <p:cNvPr id="58" name="그림 57" descr="수사슴, 실루엣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1D6F9BDA-FE4A-7461-336B-3F4D73389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05" t="24237" r="52380" b="41097"/>
            <a:stretch/>
          </p:blipFill>
          <p:spPr>
            <a:xfrm>
              <a:off x="2515041" y="5209256"/>
              <a:ext cx="773480" cy="977204"/>
            </a:xfrm>
            <a:prstGeom prst="rect">
              <a:avLst/>
            </a:prstGeom>
            <a:effectLst>
              <a:glow rad="12700">
                <a:schemeClr val="tx1"/>
              </a:glow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9" name="그림 58" descr="수사슴, 실루엣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6D6D5609-05F5-3F65-E7C1-873DF63CA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58" t="24237" r="13428" b="41097"/>
            <a:stretch/>
          </p:blipFill>
          <p:spPr>
            <a:xfrm>
              <a:off x="2935112" y="5209256"/>
              <a:ext cx="773480" cy="977204"/>
            </a:xfrm>
            <a:prstGeom prst="rect">
              <a:avLst/>
            </a:prstGeom>
            <a:effectLst>
              <a:glow rad="12700">
                <a:schemeClr val="tx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0" name="그림 59" descr="수사슴, 실루엣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306D3193-D742-1719-02BC-D33E4CA32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05" t="43820" r="52380" b="41098"/>
            <a:stretch/>
          </p:blipFill>
          <p:spPr>
            <a:xfrm>
              <a:off x="2515041" y="5761302"/>
              <a:ext cx="773480" cy="425157"/>
            </a:xfrm>
            <a:prstGeom prst="rect">
              <a:avLst/>
            </a:prstGeom>
            <a:effectLst>
              <a:softEdge rad="0"/>
            </a:effectLst>
          </p:spPr>
        </p:pic>
        <p:pic>
          <p:nvPicPr>
            <p:cNvPr id="61" name="그림 60" descr="수사슴, 실루엣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B1C0E963-961D-7016-A8C8-32BDA3DB6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58" t="43821" r="13428" b="41097"/>
            <a:stretch/>
          </p:blipFill>
          <p:spPr>
            <a:xfrm>
              <a:off x="2935112" y="5761302"/>
              <a:ext cx="773480" cy="425158"/>
            </a:xfrm>
            <a:prstGeom prst="rect">
              <a:avLst/>
            </a:prstGeom>
            <a:effectLst>
              <a:softEdge rad="0"/>
            </a:effectLst>
          </p:spPr>
        </p:pic>
        <p:pic>
          <p:nvPicPr>
            <p:cNvPr id="62" name="그림 61" descr="할로윈, 호박, 만화 영화, 채소이(가) 표시된 사진&#10;&#10;자동 생성된 설명">
              <a:extLst>
                <a:ext uri="{FF2B5EF4-FFF2-40B4-BE49-F238E27FC236}">
                  <a16:creationId xmlns:a16="http://schemas.microsoft.com/office/drawing/2014/main" id="{E25638F7-8A12-6D7D-4AE6-CBF31511D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048" b="84375" l="29808" r="73798">
                          <a14:foregroundMark x1="43750" y1="66827" x2="39183" y2="82212"/>
                          <a14:foregroundMark x1="34856" y1="65625" x2="30288" y2="77885"/>
                          <a14:foregroundMark x1="35577" y1="66827" x2="34856" y2="84615"/>
                          <a14:foregroundMark x1="33413" y1="66827" x2="32452" y2="82212"/>
                          <a14:foregroundMark x1="33173" y1="66827" x2="34615" y2="81250"/>
                          <a14:foregroundMark x1="34615" y1="66827" x2="36779" y2="82212"/>
                          <a14:foregroundMark x1="33413" y1="67788" x2="36779" y2="81250"/>
                          <a14:foregroundMark x1="33413" y1="66827" x2="45913" y2="82452"/>
                          <a14:foregroundMark x1="59375" y1="64663" x2="70433" y2="78846"/>
                          <a14:foregroundMark x1="61779" y1="60096" x2="72837" y2="67548"/>
                          <a14:foregroundMark x1="62740" y1="55529" x2="73798" y2="57692"/>
                          <a14:foregroundMark x1="65144" y1="55529" x2="71394" y2="55529"/>
                          <a14:foregroundMark x1="35817" y1="37740" x2="44471" y2="46394"/>
                          <a14:foregroundMark x1="45913" y1="20673" x2="55769" y2="25000"/>
                          <a14:foregroundMark x1="50481" y1="19712" x2="59135" y2="24038"/>
                          <a14:foregroundMark x1="44712" y1="19712" x2="59135" y2="19712"/>
                          <a14:foregroundMark x1="48077" y1="18750" x2="64904" y2="18750"/>
                          <a14:foregroundMark x1="49519" y1="18750" x2="56731" y2="18750"/>
                          <a14:foregroundMark x1="48077" y1="18750" x2="63702" y2="17308"/>
                          <a14:foregroundMark x1="45913" y1="18510" x2="62500" y2="17308"/>
                          <a14:foregroundMark x1="51442" y1="17308" x2="58173" y2="17308"/>
                          <a14:foregroundMark x1="73798" y1="5048" x2="73798" y2="50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70" t="16475" r="30870" b="16615"/>
            <a:stretch/>
          </p:blipFill>
          <p:spPr>
            <a:xfrm>
              <a:off x="2847624" y="5263731"/>
              <a:ext cx="532683" cy="931598"/>
            </a:xfrm>
            <a:prstGeom prst="rect">
              <a:avLst/>
            </a:prstGeom>
            <a:effectLst>
              <a:glow rad="63500">
                <a:srgbClr val="8C1B1B"/>
              </a:glow>
            </a:effectLst>
          </p:spPr>
        </p:pic>
        <p:pic>
          <p:nvPicPr>
            <p:cNvPr id="63" name="그림 62" descr="할로윈, 호박, 만화 영화, 채소이(가) 표시된 사진&#10;&#10;자동 생성된 설명">
              <a:extLst>
                <a:ext uri="{FF2B5EF4-FFF2-40B4-BE49-F238E27FC236}">
                  <a16:creationId xmlns:a16="http://schemas.microsoft.com/office/drawing/2014/main" id="{956CB12D-053E-C716-E674-AC721C127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048" b="84375" l="29808" r="73798">
                          <a14:foregroundMark x1="43750" y1="66827" x2="39183" y2="82212"/>
                          <a14:foregroundMark x1="34856" y1="65625" x2="30288" y2="77885"/>
                          <a14:foregroundMark x1="35577" y1="66827" x2="34856" y2="84615"/>
                          <a14:foregroundMark x1="33413" y1="66827" x2="32452" y2="82212"/>
                          <a14:foregroundMark x1="33173" y1="66827" x2="34615" y2="81250"/>
                          <a14:foregroundMark x1="34615" y1="66827" x2="36779" y2="82212"/>
                          <a14:foregroundMark x1="33413" y1="67788" x2="36779" y2="81250"/>
                          <a14:foregroundMark x1="33413" y1="66827" x2="45913" y2="82452"/>
                          <a14:foregroundMark x1="59375" y1="64663" x2="70433" y2="78846"/>
                          <a14:foregroundMark x1="61779" y1="60096" x2="72837" y2="67548"/>
                          <a14:foregroundMark x1="62740" y1="55529" x2="73798" y2="57692"/>
                          <a14:foregroundMark x1="65144" y1="55529" x2="71394" y2="55529"/>
                          <a14:foregroundMark x1="35817" y1="37740" x2="44471" y2="46394"/>
                          <a14:foregroundMark x1="45913" y1="20673" x2="55769" y2="25000"/>
                          <a14:foregroundMark x1="50481" y1="19712" x2="59135" y2="24038"/>
                          <a14:foregroundMark x1="44712" y1="19712" x2="59135" y2="19712"/>
                          <a14:foregroundMark x1="48077" y1="18750" x2="64904" y2="18750"/>
                          <a14:foregroundMark x1="49519" y1="18750" x2="56731" y2="18750"/>
                          <a14:foregroundMark x1="48077" y1="18750" x2="63702" y2="17308"/>
                          <a14:foregroundMark x1="45913" y1="18510" x2="62500" y2="17308"/>
                          <a14:foregroundMark x1="51442" y1="17308" x2="58173" y2="17308"/>
                          <a14:foregroundMark x1="73798" y1="5048" x2="73798" y2="50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70" t="46805" r="30870" b="16615"/>
            <a:stretch/>
          </p:blipFill>
          <p:spPr>
            <a:xfrm>
              <a:off x="2847624" y="5681473"/>
              <a:ext cx="532683" cy="509308"/>
            </a:xfrm>
            <a:prstGeom prst="rect">
              <a:avLst/>
            </a:prstGeom>
            <a:effectLst/>
          </p:spPr>
        </p:pic>
      </p:grp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5CACF391-580B-C075-C135-DD6BC4521017}"/>
              </a:ext>
            </a:extLst>
          </p:cNvPr>
          <p:cNvSpPr/>
          <p:nvPr/>
        </p:nvSpPr>
        <p:spPr>
          <a:xfrm>
            <a:off x="4878061" y="5681473"/>
            <a:ext cx="194783" cy="150780"/>
          </a:xfrm>
          <a:prstGeom prst="rightArrow">
            <a:avLst/>
          </a:prstGeom>
          <a:solidFill>
            <a:srgbClr val="F2D57E"/>
          </a:solidFill>
          <a:ln>
            <a:solidFill>
              <a:srgbClr val="8C1B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6FF9A5-DA86-0AA7-8457-DC37E8606B92}"/>
              </a:ext>
            </a:extLst>
          </p:cNvPr>
          <p:cNvSpPr txBox="1"/>
          <p:nvPr/>
        </p:nvSpPr>
        <p:spPr>
          <a:xfrm>
            <a:off x="1177288" y="3950424"/>
            <a:ext cx="9891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열섬</a:t>
            </a:r>
            <a:r>
              <a:rPr lang="ko-KR" altLang="en-US" sz="1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</a:t>
            </a:r>
            <a:r>
              <a:rPr lang="en-US" altLang="ko-KR" sz="1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 : </a:t>
            </a:r>
            <a:r>
              <a:rPr lang="ko-KR" altLang="en-US" sz="18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뿔 사이에 구채 형태의 강한 열기를 모아 마우스 지점을 향해 쏘아 보낸다</a:t>
            </a:r>
            <a:r>
              <a:rPr lang="en-US" altLang="ko-KR" sz="1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  <a:r>
              <a:rPr lang="ko-KR" altLang="en-US" sz="1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8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이후 지점에서 불의 기둥이 솟아올라 </a:t>
            </a:r>
            <a:r>
              <a:rPr lang="en-US" altLang="ko-KR" sz="1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5</a:t>
            </a:r>
            <a:r>
              <a:rPr lang="ko-KR" altLang="en-US" sz="1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회 피해를 입힌다</a:t>
            </a:r>
            <a:r>
              <a:rPr lang="en-US" altLang="ko-KR" sz="1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 </a:t>
            </a:r>
          </a:p>
          <a:p>
            <a:r>
              <a:rPr lang="ko-KR" altLang="en-US" sz="18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열섬</a:t>
            </a:r>
            <a:r>
              <a:rPr lang="ko-KR" altLang="en-US" sz="1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스킬을 적에게 적중하면 타격당 소모한 현신 게이지의 </a:t>
            </a:r>
            <a:r>
              <a:rPr lang="en-US" altLang="ko-KR" sz="1800" dirty="0">
                <a:solidFill>
                  <a:schemeClr val="accent3">
                    <a:lumMod val="60000"/>
                    <a:lumOff val="4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20</a:t>
            </a:r>
            <a:r>
              <a:rPr lang="en-US" altLang="ko-KR" sz="1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%</a:t>
            </a:r>
            <a:r>
              <a:rPr lang="ko-KR" altLang="en-US" sz="1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씩 현신 게이지가 환급된다</a:t>
            </a:r>
            <a:r>
              <a:rPr lang="en-US" altLang="ko-KR" sz="1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  <a:endParaRPr lang="en-US" altLang="ko-KR" sz="18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E5CC1AB-BC8B-0B56-EEC7-3EE9F7162B39}"/>
              </a:ext>
            </a:extLst>
          </p:cNvPr>
          <p:cNvSpPr txBox="1"/>
          <p:nvPr/>
        </p:nvSpPr>
        <p:spPr>
          <a:xfrm>
            <a:off x="2631856" y="6891490"/>
            <a:ext cx="303159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해제되면 현신 게이지가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0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이라는 뜻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게이지는 유지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?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자연 소모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?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사라짐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?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유지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저점이 너무 높음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자연 소모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사라짐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열섬의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적중률에 따른 리스크가 너무 큼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환급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발화게이지의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n%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만큼 현신 게이지를 회복한다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그럼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게이지가 남은 상태로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현신으로 들어갔어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발화게이지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100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인 상태로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현신 게이지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300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게이지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100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현신 게이지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200 (-100)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게이지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200 (+100)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회 사용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: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현신 게이지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200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게이지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0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풀 적중 환급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(100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을 넘기면 안돼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63EC4D-E7F9-AB52-ABF6-6ABB8965489D}"/>
              </a:ext>
            </a:extLst>
          </p:cNvPr>
          <p:cNvSpPr txBox="1"/>
          <p:nvPr/>
        </p:nvSpPr>
        <p:spPr>
          <a:xfrm>
            <a:off x="717627" y="814877"/>
            <a:ext cx="293997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트라이포드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–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불씨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스킬의 타격 마다 자신에게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불씨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효과를 부여한다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불씨 효과는 최대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20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까지 중첩된다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788100-7E2B-ECA9-60C9-C0F5DB244334}"/>
              </a:ext>
            </a:extLst>
          </p:cNvPr>
          <p:cNvSpPr txBox="1"/>
          <p:nvPr/>
        </p:nvSpPr>
        <p:spPr>
          <a:xfrm>
            <a:off x="4336417" y="814877"/>
            <a:ext cx="339665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트라이포드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–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영혼 불씨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공격 적중 시 주변으로 영혼 불을 떨어트린다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캐릭터가 영혼 불을 획득하면 강림 게이지의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5%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를 회복한다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67950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292FC-911F-CF1E-56BA-DBE324917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그림 106" descr="우주, 별자리, 대기권 밖, 은하이(가) 표시된 사진&#10;&#10;자동 생성된 설명">
            <a:extLst>
              <a:ext uri="{FF2B5EF4-FFF2-40B4-BE49-F238E27FC236}">
                <a16:creationId xmlns:a16="http://schemas.microsoft.com/office/drawing/2014/main" id="{59D3A7AC-D45A-D26B-8E76-21DC7763E85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4" t="7445" b="17004"/>
          <a:stretch/>
        </p:blipFill>
        <p:spPr>
          <a:xfrm>
            <a:off x="306345" y="1046247"/>
            <a:ext cx="2072844" cy="1338066"/>
          </a:xfrm>
          <a:prstGeom prst="rect">
            <a:avLst/>
          </a:prstGeom>
          <a:ln w="12700">
            <a:solidFill>
              <a:srgbClr val="F2D57E"/>
            </a:solidFill>
          </a:ln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05570B5A-2957-80D0-C3AB-3456FF30F836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3556A5-539D-6C5B-20B6-F06A35997EFF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683CB05-6EB5-BE21-D579-873B07420D46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AA7223-4E47-1A7A-0861-113B0AD7F56A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19F419C-C6E6-3553-3864-9E7E6508483C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C5D05E7-C811-6B3B-7453-466792C2A19F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283B9B32-B04C-557F-B474-F8245663BB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8EFFF6EE-9531-56CE-7D0C-553FF75C5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E844653B-A0AC-8CF1-DBF5-325657C59E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다이아몬드 19">
                <a:extLst>
                  <a:ext uri="{FF2B5EF4-FFF2-40B4-BE49-F238E27FC236}">
                    <a16:creationId xmlns:a16="http://schemas.microsoft.com/office/drawing/2014/main" id="{9501FC9A-274D-F279-CF94-A58C449B28F8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F7DFAEFB-16CB-1A88-9D95-2E23915E95AD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DBEB41DF-DD0B-987A-D085-C36A4523CD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다이아몬드 28">
                  <a:extLst>
                    <a:ext uri="{FF2B5EF4-FFF2-40B4-BE49-F238E27FC236}">
                      <a16:creationId xmlns:a16="http://schemas.microsoft.com/office/drawing/2014/main" id="{84799369-3543-0E36-8BA4-5B43803D643C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217E6C2E-ADAE-EE04-4463-10AAE3D4AC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다이아몬드 22">
                <a:extLst>
                  <a:ext uri="{FF2B5EF4-FFF2-40B4-BE49-F238E27FC236}">
                    <a16:creationId xmlns:a16="http://schemas.microsoft.com/office/drawing/2014/main" id="{E4BBBA3B-7062-E997-24E8-F34DBE351DA0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다이아몬드 23">
                <a:extLst>
                  <a:ext uri="{FF2B5EF4-FFF2-40B4-BE49-F238E27FC236}">
                    <a16:creationId xmlns:a16="http://schemas.microsoft.com/office/drawing/2014/main" id="{76D63B41-26E7-A9A7-52DB-66606C3FEA7A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46280BB1-6F65-1CF0-37AB-8101D16E0D6A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451800EB-E93C-AE18-1815-F5E32872E3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다이아몬드 26">
                  <a:extLst>
                    <a:ext uri="{FF2B5EF4-FFF2-40B4-BE49-F238E27FC236}">
                      <a16:creationId xmlns:a16="http://schemas.microsoft.com/office/drawing/2014/main" id="{4BD35C5C-B4E4-5A65-2353-40B2BA491D7C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9717ABD-C81C-4EC6-91D8-07F2F41E2B3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BF01670-03C4-ADE0-518F-A3A645E43C01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DFFE4BC-2C99-BD1D-506A-AA1620B10584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8DE9037-D82C-C071-5570-EC2B7896313F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5A35DA6-4339-6F91-5651-CA2801FAD337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20443D17-9FEE-F7F6-CB06-292D16E6A1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5F37D161-5C57-9106-44B2-4D187EDC04F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3855B4D-C9A4-BC7B-18F5-D673A3D56113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78C6296-7A5F-1884-1E0E-1BF5A57B5143}"/>
              </a:ext>
            </a:extLst>
          </p:cNvPr>
          <p:cNvGrpSpPr/>
          <p:nvPr/>
        </p:nvGrpSpPr>
        <p:grpSpPr>
          <a:xfrm>
            <a:off x="294838" y="588536"/>
            <a:ext cx="1724760" cy="169277"/>
            <a:chOff x="300038" y="457598"/>
            <a:chExt cx="1724760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903C64-BAFE-E795-84F9-633ED1896A5A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0CA219B-7A1E-FD53-58AB-302C9597BA5C}"/>
                </a:ext>
              </a:extLst>
            </p:cNvPr>
            <p:cNvSpPr txBox="1"/>
            <p:nvPr/>
          </p:nvSpPr>
          <p:spPr>
            <a:xfrm>
              <a:off x="471488" y="457598"/>
              <a:ext cx="1553310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 err="1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청령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강림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구성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8BA259C5-5EFC-96EE-4B6C-57CDA79CBB93}"/>
              </a:ext>
            </a:extLst>
          </p:cNvPr>
          <p:cNvSpPr txBox="1"/>
          <p:nvPr/>
        </p:nvSpPr>
        <p:spPr>
          <a:xfrm>
            <a:off x="2739007" y="635971"/>
            <a:ext cx="457689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정수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필요 포인트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24p</a:t>
            </a: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게이지의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1, 2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단계가 없어지고 항상 최고 단계로 유지된다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  <a:r>
              <a:rPr lang="en-US" altLang="ko-KR" sz="1000" dirty="0"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이에 따라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1,2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단계 활성화에 필요한 게이지도 사라진다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 현신 상태에서 획득가능한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‘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 현신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Ⅰ/Ⅱ/Ⅲ’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버프가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‘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</a:rPr>
              <a:t>화령의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 정수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’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버프로 통합된다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.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정수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[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의 치명타 적중률이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30%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추가로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스킬의 타격 마다 적에게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불씨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디버프를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부여한다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불씨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디버프는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20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중첩이 되면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불꽃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디버프로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변경된다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불꽃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디버프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상태에서는 불씨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디버프가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쌓이지 않는다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A670674-CD26-92A0-807B-B10032FB6D95}"/>
              </a:ext>
            </a:extLst>
          </p:cNvPr>
          <p:cNvSpPr txBox="1"/>
          <p:nvPr/>
        </p:nvSpPr>
        <p:spPr>
          <a:xfrm>
            <a:off x="3174818" y="2486595"/>
            <a:ext cx="24449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latinLnBrk="1"/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&lt;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불길 확산 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&gt;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필요 포인트 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: 8p</a:t>
            </a:r>
          </a:p>
          <a:p>
            <a:pPr algn="l" latinLnBrk="1"/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‘</a:t>
            </a:r>
            <a:r>
              <a:rPr lang="ko-KR" altLang="en-US" sz="1000" b="0" dirty="0" err="1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화령의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정수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’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버프에 다음의 효과가 추가된다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  <a:p>
            <a:pPr algn="l" latinLnBrk="1"/>
            <a:endParaRPr lang="en-US" altLang="ko-KR" sz="1000" b="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algn="l" latinLnBrk="1"/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공격 및 이동 속도 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10/14/20%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증가합니다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218DB29-3D7A-1CE8-9428-F369ACBEC2E6}"/>
              </a:ext>
            </a:extLst>
          </p:cNvPr>
          <p:cNvSpPr txBox="1"/>
          <p:nvPr/>
        </p:nvSpPr>
        <p:spPr>
          <a:xfrm>
            <a:off x="3174818" y="3542330"/>
            <a:ext cx="25138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latinLnBrk="1"/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&lt;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온도 상승 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&gt;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필요 포인트 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: 8p</a:t>
            </a:r>
          </a:p>
          <a:p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‘</a:t>
            </a:r>
            <a:r>
              <a:rPr lang="ko-KR" altLang="en-US" sz="1000" b="0" dirty="0" err="1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화령의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정수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’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버프에 다음의 효과가 추가된다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  <a:p>
            <a:pPr algn="l" latinLnBrk="1"/>
            <a:endParaRPr lang="en-US" altLang="ko-KR" sz="1000" b="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algn="l" latinLnBrk="1"/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적에게 주는 피해가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10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/15/20%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증가합니다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4AFAF5E0-38F8-F9B4-FC9C-5B72A91D2B1F}"/>
              </a:ext>
            </a:extLst>
          </p:cNvPr>
          <p:cNvSpPr txBox="1"/>
          <p:nvPr/>
        </p:nvSpPr>
        <p:spPr>
          <a:xfrm>
            <a:off x="2705306" y="4662656"/>
            <a:ext cx="72523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꺼지지 않는 불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현신 게이지의 자연 소모가 사라지지만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상태에서는 스킬을 사용할 때 게이지를 소모합니다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또한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게이지가 활성화 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상태에서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을 적중하면 소모한 현신 게이지 만큼 발화 게이지로 치환된다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게이지가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꽉차면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열섬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스킬을 사용할 수 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열섬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뿔 사이에 강한 열기를 모아 마우스 지점에 방출한다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이후 마우스 지점에서 불의 기둥이 솟아올라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5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회 피해를 입힌다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열섬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스킬을 적에게 적중하면 현신 게이지가 환급된다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타격당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20%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씩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24B72A9-2D22-CFF1-0A7B-F1CB9E6E03A7}"/>
              </a:ext>
            </a:extLst>
          </p:cNvPr>
          <p:cNvGrpSpPr/>
          <p:nvPr/>
        </p:nvGrpSpPr>
        <p:grpSpPr>
          <a:xfrm>
            <a:off x="721927" y="1112137"/>
            <a:ext cx="510392" cy="1235560"/>
            <a:chOff x="721927" y="1112137"/>
            <a:chExt cx="510392" cy="1235560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E9E0554D-E99B-5FB9-B8F4-6E5F6F59F15F}"/>
                </a:ext>
              </a:extLst>
            </p:cNvPr>
            <p:cNvGrpSpPr/>
            <p:nvPr/>
          </p:nvGrpSpPr>
          <p:grpSpPr>
            <a:xfrm>
              <a:off x="721927" y="1137169"/>
              <a:ext cx="179730" cy="1185496"/>
              <a:chOff x="4716204" y="1847731"/>
              <a:chExt cx="510001" cy="3363956"/>
            </a:xfrm>
          </p:grpSpPr>
          <p:pic>
            <p:nvPicPr>
              <p:cNvPr id="47" name="그림 4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C8A78894-4EBC-36F7-20FA-973AABB83B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716205" y="3774127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48" name="그림 4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5EF013F-4C6F-2199-2CE6-FAB79C2986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716205" y="4737326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49" name="그림 4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525EB346-4CEC-F6A5-31B3-09FCE249E6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716204" y="2810929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50" name="그림 49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1EFCDF9-420C-7990-BBB9-DB764C26CA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716204" y="1847731"/>
                <a:ext cx="510000" cy="474361"/>
              </a:xfrm>
              <a:prstGeom prst="rect">
                <a:avLst/>
              </a:prstGeom>
            </p:spPr>
          </p:pic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3B119710-F316-D3D0-2C1D-0E06099411EA}"/>
                </a:ext>
              </a:extLst>
            </p:cNvPr>
            <p:cNvGrpSpPr/>
            <p:nvPr/>
          </p:nvGrpSpPr>
          <p:grpSpPr>
            <a:xfrm>
              <a:off x="984413" y="1112137"/>
              <a:ext cx="247906" cy="1235560"/>
              <a:chOff x="692774" y="1322504"/>
              <a:chExt cx="247906" cy="1235560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E0E981A1-0A82-80E0-1A86-D393CB7903D5}"/>
                  </a:ext>
                </a:extLst>
              </p:cNvPr>
              <p:cNvGrpSpPr/>
              <p:nvPr/>
            </p:nvGrpSpPr>
            <p:grpSpPr>
              <a:xfrm>
                <a:off x="816727" y="1476573"/>
                <a:ext cx="0" cy="929818"/>
                <a:chOff x="816727" y="1476573"/>
                <a:chExt cx="0" cy="929818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20A4781F-4533-76B6-6FAD-AA5708EFFF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6727" y="1815021"/>
                  <a:ext cx="0" cy="246159"/>
                </a:xfrm>
                <a:prstGeom prst="line">
                  <a:avLst/>
                </a:prstGeom>
                <a:ln w="28575"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path path="rect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68273AA1-2123-E213-A578-EF7D4B5A4C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6727" y="2160232"/>
                  <a:ext cx="0" cy="246159"/>
                </a:xfrm>
                <a:prstGeom prst="line">
                  <a:avLst/>
                </a:prstGeom>
                <a:ln w="28575"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path path="rect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60BE8470-B763-CFDF-CC8A-931D019A45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6727" y="1476573"/>
                  <a:ext cx="0" cy="246159"/>
                </a:xfrm>
                <a:prstGeom prst="line">
                  <a:avLst/>
                </a:prstGeom>
                <a:ln w="28575"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path path="rect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3" name="그림 52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34E9097-35A6-A5E4-5643-B02E80732E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692774" y="2001388"/>
                <a:ext cx="247906" cy="217234"/>
              </a:xfrm>
              <a:prstGeom prst="rect">
                <a:avLst/>
              </a:prstGeom>
            </p:spPr>
          </p:pic>
          <p:pic>
            <p:nvPicPr>
              <p:cNvPr id="54" name="그림 5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1CB87DA4-2EDF-7D34-09DD-1A2411F9DE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692774" y="2340830"/>
                <a:ext cx="247906" cy="217234"/>
              </a:xfrm>
              <a:prstGeom prst="rect">
                <a:avLst/>
              </a:prstGeom>
            </p:spPr>
          </p:pic>
          <p:pic>
            <p:nvPicPr>
              <p:cNvPr id="55" name="그림 54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6A13F2EF-1228-0148-C5BF-6055DC6537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692774" y="1661946"/>
                <a:ext cx="247906" cy="217234"/>
              </a:xfrm>
              <a:prstGeom prst="rect">
                <a:avLst/>
              </a:prstGeom>
            </p:spPr>
          </p:pic>
          <p:pic>
            <p:nvPicPr>
              <p:cNvPr id="56" name="그림 55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D8E46A5E-5E68-EC5E-750A-F7C7489ED2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692774" y="1322504"/>
                <a:ext cx="247906" cy="217234"/>
              </a:xfrm>
              <a:prstGeom prst="rect">
                <a:avLst/>
              </a:prstGeom>
            </p:spPr>
          </p:pic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5AE8D36-211D-5A06-5F37-D00749EC6428}"/>
              </a:ext>
            </a:extLst>
          </p:cNvPr>
          <p:cNvSpPr txBox="1"/>
          <p:nvPr/>
        </p:nvSpPr>
        <p:spPr>
          <a:xfrm>
            <a:off x="14315496" y="3954901"/>
            <a:ext cx="5556329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깨달음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4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티어에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통합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게이지를 꽉 채우면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화령을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소환할 수 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게이지의 일부를 소모하여 스킬을 함께 시전한다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소모하는 게이지는 스킬마다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트라이포드마다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다르다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소모하는 게이지 양은 스킬의 기본 재사용 대기 시간에 비례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기본 재사용 대기 시간이 높은 스킬은 보통 강한 스킬임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강한 스킬을 사용하면 게이지를 많이 소모하게 만듦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91A41E-618B-5C92-EE2A-3A70A32D4D26}"/>
              </a:ext>
            </a:extLst>
          </p:cNvPr>
          <p:cNvSpPr txBox="1"/>
          <p:nvPr/>
        </p:nvSpPr>
        <p:spPr>
          <a:xfrm>
            <a:off x="13040930" y="908726"/>
            <a:ext cx="3028888" cy="75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공격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및 이동 속도가 </a:t>
            </a:r>
            <a:r>
              <a:rPr lang="en-US" altLang="ko-KR" sz="1000" b="0" dirty="0">
                <a:solidFill>
                  <a:schemeClr val="accent3">
                    <a:lumMod val="60000"/>
                    <a:lumOff val="4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10%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증가합니다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발화 스킬의 치명타 적중률이 </a:t>
            </a:r>
            <a:r>
              <a:rPr lang="en-US" altLang="ko-KR" sz="1000" b="0" dirty="0">
                <a:solidFill>
                  <a:schemeClr val="accent3">
                    <a:lumMod val="60000"/>
                    <a:lumOff val="4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20%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증가합니다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적에게 주는 피해가 </a:t>
            </a:r>
            <a:r>
              <a:rPr lang="en-US" altLang="ko-KR" sz="1000" b="0" dirty="0">
                <a:solidFill>
                  <a:schemeClr val="accent3">
                    <a:lumMod val="60000"/>
                    <a:lumOff val="4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10%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증가합니다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05D294-60C5-F574-B7FC-65F0666C668A}"/>
              </a:ext>
            </a:extLst>
          </p:cNvPr>
          <p:cNvSpPr txBox="1"/>
          <p:nvPr/>
        </p:nvSpPr>
        <p:spPr>
          <a:xfrm>
            <a:off x="11787422" y="2459734"/>
            <a:ext cx="1931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트라이포드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불꽃 놀이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불꽃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디버프를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터트릴 수 있게 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435EDC9-982E-164C-F3F2-F1005F29AF18}"/>
              </a:ext>
            </a:extLst>
          </p:cNvPr>
          <p:cNvGrpSpPr/>
          <p:nvPr/>
        </p:nvGrpSpPr>
        <p:grpSpPr>
          <a:xfrm>
            <a:off x="444865" y="1816053"/>
            <a:ext cx="1049940" cy="506613"/>
            <a:chOff x="444865" y="2026420"/>
            <a:chExt cx="1049940" cy="506613"/>
          </a:xfrm>
        </p:grpSpPr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0B49F608-06C8-FF9E-9043-3F33189792B5}"/>
                </a:ext>
              </a:extLst>
            </p:cNvPr>
            <p:cNvGrpSpPr/>
            <p:nvPr/>
          </p:nvGrpSpPr>
          <p:grpSpPr>
            <a:xfrm>
              <a:off x="1315075" y="2026420"/>
              <a:ext cx="179730" cy="506613"/>
              <a:chOff x="8965946" y="3460405"/>
              <a:chExt cx="510000" cy="1437560"/>
            </a:xfrm>
          </p:grpSpPr>
          <p:pic>
            <p:nvPicPr>
              <p:cNvPr id="131" name="그림 130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CEF07063-A638-A07E-496E-0BAF426395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8965946" y="3460405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132" name="그림 13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114867E0-5A00-76B3-C429-FFB7FB94AB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8965946" y="4423604"/>
                <a:ext cx="510000" cy="474361"/>
              </a:xfrm>
              <a:prstGeom prst="rect">
                <a:avLst/>
              </a:prstGeom>
            </p:spPr>
          </p:pic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54357591-4B15-D748-43AE-BB9CD60BD9E8}"/>
                </a:ext>
              </a:extLst>
            </p:cNvPr>
            <p:cNvGrpSpPr/>
            <p:nvPr/>
          </p:nvGrpSpPr>
          <p:grpSpPr>
            <a:xfrm>
              <a:off x="444865" y="2026420"/>
              <a:ext cx="179730" cy="506613"/>
              <a:chOff x="8965946" y="3460405"/>
              <a:chExt cx="510000" cy="1437560"/>
            </a:xfrm>
          </p:grpSpPr>
          <p:pic>
            <p:nvPicPr>
              <p:cNvPr id="31" name="그림 30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5DD995BD-FD26-5751-71A3-ED8CB3D124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8965946" y="3460405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32" name="그림 3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B45582C3-C339-47B3-07D2-E63A598A0E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8965946" y="4423604"/>
                <a:ext cx="510000" cy="47436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99419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E1404-45FC-8B90-0BCC-029B17F9E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그림 106" descr="우주, 별자리, 대기권 밖, 은하이(가) 표시된 사진&#10;&#10;자동 생성된 설명">
            <a:extLst>
              <a:ext uri="{FF2B5EF4-FFF2-40B4-BE49-F238E27FC236}">
                <a16:creationId xmlns:a16="http://schemas.microsoft.com/office/drawing/2014/main" id="{35E1DFD7-0488-A9E6-D3F3-89B323605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04"/>
          <a:stretch/>
        </p:blipFill>
        <p:spPr>
          <a:xfrm>
            <a:off x="979231" y="976034"/>
            <a:ext cx="7473945" cy="426578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844CDD8-9A72-730C-E3CB-906C51988F5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CEFA7D7-CD62-8A62-1005-42E996675CA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7CDBBAC-8F53-D7FB-1653-26826ECE311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4FBB2E1-975F-9814-817A-218E30A254C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42A0178-B12E-0CFF-900C-BD1F7BE6BBD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C00DC737-D782-E033-9245-BA1FC59C786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49068C18-9ABC-BB67-2E6F-8E1E55C0DFC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D8C50B6-6F8F-2E75-725F-5685A5017AD3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EE63F33-1AF3-FE64-5B79-BB4AB755E89A}"/>
              </a:ext>
            </a:extLst>
          </p:cNvPr>
          <p:cNvGrpSpPr/>
          <p:nvPr/>
        </p:nvGrpSpPr>
        <p:grpSpPr>
          <a:xfrm>
            <a:off x="640283" y="1166183"/>
            <a:ext cx="1294335" cy="1043555"/>
            <a:chOff x="1921940" y="1168770"/>
            <a:chExt cx="2385396" cy="1923221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70D237B-17CE-130C-76A7-B63C58B19D69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93540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03699BA-B524-0FF5-E775-CED629AD12D0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247274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893C31C-A7DC-D982-2AA2-DD5464B8896C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408588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그림 3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FFF52ABC-7E1E-60E5-B175-741397339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225492"/>
              <a:ext cx="385879" cy="338137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24A84B3-8E2A-1CAE-2F53-EC1C5DF16385}"/>
                </a:ext>
              </a:extLst>
            </p:cNvPr>
            <p:cNvGrpSpPr/>
            <p:nvPr/>
          </p:nvGrpSpPr>
          <p:grpSpPr>
            <a:xfrm>
              <a:off x="1921940" y="2264456"/>
              <a:ext cx="2385396" cy="260210"/>
              <a:chOff x="1655298" y="3053775"/>
              <a:chExt cx="2976795" cy="324723"/>
            </a:xfrm>
          </p:grpSpPr>
          <p:pic>
            <p:nvPicPr>
              <p:cNvPr id="35" name="그림 34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02ADD2E0-55B6-643C-80CE-34E5BB3A2B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42" name="그림 4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C51B996-8EC3-4004-C465-CB7669917B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76" name="그림 75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F534CCD7-637C-2312-2448-237C19E661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5" name="그림 2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C7D3456-14AA-1172-98AC-08B58F31B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753854"/>
              <a:ext cx="385879" cy="338137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71ADBA2-D3AF-6730-A357-58B6E3AF9B43}"/>
                </a:ext>
              </a:extLst>
            </p:cNvPr>
            <p:cNvGrpSpPr/>
            <p:nvPr/>
          </p:nvGrpSpPr>
          <p:grpSpPr>
            <a:xfrm>
              <a:off x="1921940" y="2792818"/>
              <a:ext cx="2385396" cy="260210"/>
              <a:chOff x="1655298" y="3053775"/>
              <a:chExt cx="2976795" cy="324723"/>
            </a:xfrm>
          </p:grpSpPr>
          <p:pic>
            <p:nvPicPr>
              <p:cNvPr id="27" name="그림 2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39D77430-F186-4BEC-AAE4-E4B4111D3B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8" name="그림 2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FCCE9BF-44E9-829A-6960-3DF4DED95E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9" name="그림 2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877F45BC-077B-197B-8AC8-E55B5C9088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3" name="그림 2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652A37A-B28C-4315-2285-EB62C3447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697131"/>
              <a:ext cx="385879" cy="338137"/>
            </a:xfrm>
            <a:prstGeom prst="rect">
              <a:avLst/>
            </a:prstGeom>
          </p:spPr>
        </p:pic>
        <p:pic>
          <p:nvPicPr>
            <p:cNvPr id="24" name="그림 2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05A39FC-E0DF-DD73-61B4-6B409DD3A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736095"/>
              <a:ext cx="279760" cy="260210"/>
            </a:xfrm>
            <a:prstGeom prst="rect">
              <a:avLst/>
            </a:prstGeom>
          </p:spPr>
        </p:pic>
        <p:pic>
          <p:nvPicPr>
            <p:cNvPr id="21" name="그림 2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AFB33C52-5BC2-B4D4-B43D-AEF531683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168770"/>
              <a:ext cx="385879" cy="338137"/>
            </a:xfrm>
            <a:prstGeom prst="rect">
              <a:avLst/>
            </a:prstGeom>
          </p:spPr>
        </p:pic>
        <p:pic>
          <p:nvPicPr>
            <p:cNvPr id="22" name="그림 2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6076794-8485-A058-8F79-30F7B77E4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207734"/>
              <a:ext cx="279760" cy="260210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E32944D-E5F2-3114-F597-114C7FA75AD6}"/>
              </a:ext>
            </a:extLst>
          </p:cNvPr>
          <p:cNvGrpSpPr/>
          <p:nvPr/>
        </p:nvGrpSpPr>
        <p:grpSpPr>
          <a:xfrm>
            <a:off x="294838" y="588536"/>
            <a:ext cx="819063" cy="169277"/>
            <a:chOff x="300038" y="457598"/>
            <a:chExt cx="819063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4E7B658-9F55-29DA-C419-B68B0379A3E8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7BD68EA-1C71-D1B1-7580-361A967A2790}"/>
                </a:ext>
              </a:extLst>
            </p:cNvPr>
            <p:cNvSpPr txBox="1"/>
            <p:nvPr/>
          </p:nvSpPr>
          <p:spPr>
            <a:xfrm>
              <a:off x="471488" y="457598"/>
              <a:ext cx="647613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 err="1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131ABB1-A805-EC35-C70C-242B73228C27}"/>
              </a:ext>
            </a:extLst>
          </p:cNvPr>
          <p:cNvSpPr txBox="1"/>
          <p:nvPr/>
        </p:nvSpPr>
        <p:spPr>
          <a:xfrm>
            <a:off x="6837621" y="633807"/>
            <a:ext cx="5622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설명란 이미지는 게임에서 따와서 비슷하게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만들것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A0F136E6-29C6-026A-D321-3619D7AF437C}"/>
              </a:ext>
            </a:extLst>
          </p:cNvPr>
          <p:cNvGrpSpPr/>
          <p:nvPr/>
        </p:nvGrpSpPr>
        <p:grpSpPr>
          <a:xfrm>
            <a:off x="3061384" y="1776700"/>
            <a:ext cx="3011173" cy="3506016"/>
            <a:chOff x="3061384" y="1776700"/>
            <a:chExt cx="3011173" cy="3506016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03CF40BF-C113-E511-11FD-453DE2A6AF2F}"/>
                </a:ext>
              </a:extLst>
            </p:cNvPr>
            <p:cNvGrpSpPr/>
            <p:nvPr/>
          </p:nvGrpSpPr>
          <p:grpSpPr>
            <a:xfrm>
              <a:off x="3061384" y="3774127"/>
              <a:ext cx="510000" cy="1437560"/>
              <a:chOff x="5127387" y="3460405"/>
              <a:chExt cx="510000" cy="1437560"/>
            </a:xfrm>
          </p:grpSpPr>
          <p:pic>
            <p:nvPicPr>
              <p:cNvPr id="97" name="그림 9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57CA193-32D6-A491-7E70-06B4EBC387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127387" y="3460405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4" name="그림 9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8AD649D6-C97D-353C-C7E7-A7A45BFFC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127387" y="4423604"/>
                <a:ext cx="510000" cy="474361"/>
              </a:xfrm>
              <a:prstGeom prst="rect">
                <a:avLst/>
              </a:prstGeom>
            </p:spPr>
          </p:pic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CF61AB9E-AFC7-733B-67A9-C2860EAF04CA}"/>
                </a:ext>
              </a:extLst>
            </p:cNvPr>
            <p:cNvGrpSpPr/>
            <p:nvPr/>
          </p:nvGrpSpPr>
          <p:grpSpPr>
            <a:xfrm>
              <a:off x="5562557" y="3774127"/>
              <a:ext cx="510000" cy="1437560"/>
              <a:chOff x="8965946" y="3460405"/>
              <a:chExt cx="510000" cy="1437560"/>
            </a:xfrm>
          </p:grpSpPr>
          <p:pic>
            <p:nvPicPr>
              <p:cNvPr id="98" name="그림 9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97F15684-2270-B09D-B534-E6E84851B8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8965946" y="3460405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5" name="그림 94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6195A0D1-ECC4-0195-3B42-61E5FA5B82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8965946" y="4423604"/>
                <a:ext cx="510000" cy="474361"/>
              </a:xfrm>
              <a:prstGeom prst="rect">
                <a:avLst/>
              </a:prstGeom>
            </p:spPr>
          </p:pic>
        </p:grp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2C5CB2D9-DAE4-3F7F-569F-5AAE61C7BBA3}"/>
                </a:ext>
              </a:extLst>
            </p:cNvPr>
            <p:cNvCxnSpPr>
              <a:cxnSpLocks/>
            </p:cNvCxnSpPr>
            <p:nvPr/>
          </p:nvCxnSpPr>
          <p:spPr>
            <a:xfrm>
              <a:off x="4160640" y="3174264"/>
              <a:ext cx="0" cy="698498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A2BAEE1D-0642-E939-22F5-9E70126CCB91}"/>
                </a:ext>
              </a:extLst>
            </p:cNvPr>
            <p:cNvCxnSpPr>
              <a:cxnSpLocks/>
            </p:cNvCxnSpPr>
            <p:nvPr/>
          </p:nvCxnSpPr>
          <p:spPr>
            <a:xfrm>
              <a:off x="4160640" y="4153830"/>
              <a:ext cx="0" cy="698498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6648F181-013C-C3EF-FC28-B2EC71182877}"/>
                </a:ext>
              </a:extLst>
            </p:cNvPr>
            <p:cNvCxnSpPr>
              <a:cxnSpLocks/>
            </p:cNvCxnSpPr>
            <p:nvPr/>
          </p:nvCxnSpPr>
          <p:spPr>
            <a:xfrm>
              <a:off x="4160640" y="2213886"/>
              <a:ext cx="0" cy="698498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0" name="그림 79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3F3CE59-E1B5-41FA-96A2-A74444C8A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3808912" y="3703095"/>
              <a:ext cx="703455" cy="616421"/>
            </a:xfrm>
            <a:prstGeom prst="rect">
              <a:avLst/>
            </a:prstGeom>
          </p:spPr>
        </p:pic>
        <p:pic>
          <p:nvPicPr>
            <p:cNvPr id="87" name="그림 86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A451DA36-84F3-776E-E9B4-46E993486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3808912" y="4666295"/>
              <a:ext cx="703455" cy="616421"/>
            </a:xfrm>
            <a:prstGeom prst="rect">
              <a:avLst/>
            </a:prstGeom>
          </p:spPr>
        </p:pic>
        <p:pic>
          <p:nvPicPr>
            <p:cNvPr id="89" name="그림 8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8E283EC5-5736-122E-E6A7-84DAE1107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3808912" y="2739898"/>
              <a:ext cx="703455" cy="616421"/>
            </a:xfrm>
            <a:prstGeom prst="rect">
              <a:avLst/>
            </a:prstGeom>
          </p:spPr>
        </p:pic>
        <p:pic>
          <p:nvPicPr>
            <p:cNvPr id="91" name="그림 9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44F7F59-1F31-3D85-96E0-8E43A43C4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3808912" y="1776700"/>
              <a:ext cx="703455" cy="616421"/>
            </a:xfrm>
            <a:prstGeom prst="rect">
              <a:avLst/>
            </a:prstGeom>
          </p:spPr>
        </p:pic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D7070F18-FEDD-6EF0-5809-8DEE85E6145F}"/>
                </a:ext>
              </a:extLst>
            </p:cNvPr>
            <p:cNvGrpSpPr/>
            <p:nvPr/>
          </p:nvGrpSpPr>
          <p:grpSpPr>
            <a:xfrm>
              <a:off x="4716204" y="1847731"/>
              <a:ext cx="510001" cy="3363956"/>
              <a:chOff x="7686424" y="1534009"/>
              <a:chExt cx="510001" cy="3363956"/>
            </a:xfrm>
          </p:grpSpPr>
          <p:pic>
            <p:nvPicPr>
              <p:cNvPr id="96" name="그림 95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A66CAE7-1087-2211-9799-E63D6AF964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86425" y="3460405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3" name="그림 92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9D973EC1-6A4D-16D8-7B7A-BA25CEC5DE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86425" y="4423604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0" name="그림 89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DC41638F-61B6-95CD-9F00-BFEFE12C6B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86424" y="2497207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2" name="그림 9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4F9A133B-C98A-D96D-9541-2D8546EF02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86424" y="1534009"/>
                <a:ext cx="510000" cy="474361"/>
              </a:xfrm>
              <a:prstGeom prst="rect">
                <a:avLst/>
              </a:prstGeom>
            </p:spPr>
          </p:pic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C788F25-A8C7-B13F-7B45-B148C31ED89C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2FF98-7D9D-C2BC-4948-56DDE5835D2A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D3DF11-A2CD-512B-4448-8EA82A67906B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D90D7A-53AC-157A-4F4D-73F2F51A854B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FA4BD3-0358-F883-EC45-975E3C7E4EC6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C34AC68-E7F9-BFFD-6138-E1271DB0625D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A284E303-FA3F-ABD7-5A9B-701C2A65AA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62370F91-F29E-5023-350C-5FD1F4BEDE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9D41FF40-C8BE-F99A-F329-921731C85D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다이아몬드 18">
                <a:extLst>
                  <a:ext uri="{FF2B5EF4-FFF2-40B4-BE49-F238E27FC236}">
                    <a16:creationId xmlns:a16="http://schemas.microsoft.com/office/drawing/2014/main" id="{D919174D-A5F4-3950-8F04-03D70538D0C5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03A02FB1-7C1F-6AB8-914E-75674F42A3B7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1B6C510D-1EE3-B263-E8E8-652379930C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다이아몬드 52">
                  <a:extLst>
                    <a:ext uri="{FF2B5EF4-FFF2-40B4-BE49-F238E27FC236}">
                      <a16:creationId xmlns:a16="http://schemas.microsoft.com/office/drawing/2014/main" id="{06685EE1-5BB3-74A6-1C72-D3CE4CDD8D16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9D65D9E4-F0D0-F6A2-9C00-CEFC16ADB1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다이아몬드 31">
                <a:extLst>
                  <a:ext uri="{FF2B5EF4-FFF2-40B4-BE49-F238E27FC236}">
                    <a16:creationId xmlns:a16="http://schemas.microsoft.com/office/drawing/2014/main" id="{E9BDEEE0-34D2-2DFD-EE2B-E1D498A8EFCC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CF7E81A1-36D1-AB8C-FF75-704932EDA5CF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131AF9EE-090A-D731-27A2-A5AFDC771C30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33B0191B-427D-1455-BF88-28588107A9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다이아몬드 47">
                  <a:extLst>
                    <a:ext uri="{FF2B5EF4-FFF2-40B4-BE49-F238E27FC236}">
                      <a16:creationId xmlns:a16="http://schemas.microsoft.com/office/drawing/2014/main" id="{85DF8F30-3C49-5718-3E02-EAD7446AE1C9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70804C09-DED9-0FC2-EF7F-821C28E6D6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824" y="580644"/>
            <a:ext cx="4020111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26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505E4-7524-07AF-6821-BE3F141CA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그룹 1031">
            <a:extLst>
              <a:ext uri="{FF2B5EF4-FFF2-40B4-BE49-F238E27FC236}">
                <a16:creationId xmlns:a16="http://schemas.microsoft.com/office/drawing/2014/main" id="{4EDA7F0D-597A-E31D-BF47-D7B0F1DE57E1}"/>
              </a:ext>
            </a:extLst>
          </p:cNvPr>
          <p:cNvGrpSpPr/>
          <p:nvPr/>
        </p:nvGrpSpPr>
        <p:grpSpPr>
          <a:xfrm>
            <a:off x="9894116" y="155864"/>
            <a:ext cx="1976305" cy="283068"/>
            <a:chOff x="9894116" y="155864"/>
            <a:chExt cx="1976305" cy="2830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4909E6-390A-5F3F-A455-8F1C91C6A6CD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5D086B4-90F9-C669-12F5-92185268CD3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99582F67-5F5E-B548-B2FC-5F32BE9901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D31EA0DC-1742-B2A4-0D31-C7F00D7912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19C1543-7042-2443-022C-827AD7F8709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7EB2CD8-0589-E91E-5501-A921B3853263}"/>
              </a:ext>
            </a:extLst>
          </p:cNvPr>
          <p:cNvGrpSpPr/>
          <p:nvPr/>
        </p:nvGrpSpPr>
        <p:grpSpPr>
          <a:xfrm>
            <a:off x="936400" y="1817448"/>
            <a:ext cx="10319202" cy="3223104"/>
            <a:chOff x="936400" y="1817448"/>
            <a:chExt cx="10319202" cy="322310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41810FD-15AA-9E15-84E0-F512E45AE1EA}"/>
                </a:ext>
              </a:extLst>
            </p:cNvPr>
            <p:cNvGrpSpPr/>
            <p:nvPr/>
          </p:nvGrpSpPr>
          <p:grpSpPr>
            <a:xfrm>
              <a:off x="936400" y="1817448"/>
              <a:ext cx="2194560" cy="3223104"/>
              <a:chOff x="936400" y="1817448"/>
              <a:chExt cx="2194560" cy="3223104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23B15798-2507-B4A9-3CF9-4257203F6C7C}"/>
                  </a:ext>
                </a:extLst>
              </p:cNvPr>
              <p:cNvSpPr/>
              <p:nvPr/>
            </p:nvSpPr>
            <p:spPr>
              <a:xfrm>
                <a:off x="937863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7CA23AA-E3C5-C7B5-98AE-2BB37291A9B5}"/>
                  </a:ext>
                </a:extLst>
              </p:cNvPr>
              <p:cNvSpPr/>
              <p:nvPr/>
            </p:nvSpPr>
            <p:spPr>
              <a:xfrm>
                <a:off x="1874864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1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74C22E9B-2A97-8B56-E6E3-3D62814AA6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6400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다이아몬드 14">
                <a:extLst>
                  <a:ext uri="{FF2B5EF4-FFF2-40B4-BE49-F238E27FC236}">
                    <a16:creationId xmlns:a16="http://schemas.microsoft.com/office/drawing/2014/main" id="{19A4859F-C344-E5DA-40EC-960F9FE35C98}"/>
                  </a:ext>
                </a:extLst>
              </p:cNvPr>
              <p:cNvSpPr/>
              <p:nvPr/>
            </p:nvSpPr>
            <p:spPr>
              <a:xfrm>
                <a:off x="1967640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" name="그림 15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F4BABF40-E9D7-0280-021D-E5A0FF6BD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6481" y="2283108"/>
                <a:ext cx="914399" cy="914399"/>
              </a:xfrm>
              <a:prstGeom prst="ellipse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7145-D909-2D62-1C4C-2D5EF3AC38F5}"/>
                  </a:ext>
                </a:extLst>
              </p:cNvPr>
              <p:cNvSpPr txBox="1"/>
              <p:nvPr/>
            </p:nvSpPr>
            <p:spPr>
              <a:xfrm>
                <a:off x="1530978" y="3976809"/>
                <a:ext cx="1005403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기획의 배경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기획 의도</a:t>
                </a: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기대 효과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14A585-C783-F11A-5422-C736CED63528}"/>
                  </a:ext>
                </a:extLst>
              </p:cNvPr>
              <p:cNvSpPr txBox="1"/>
              <p:nvPr/>
            </p:nvSpPr>
            <p:spPr>
              <a:xfrm>
                <a:off x="1774289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개요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F89D4075-25E6-66CB-E7B5-DFE440AA7089}"/>
                  </a:ext>
                </a:extLst>
              </p:cNvPr>
              <p:cNvSpPr/>
              <p:nvPr/>
            </p:nvSpPr>
            <p:spPr>
              <a:xfrm>
                <a:off x="1576480" y="2289895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A6611601-9E2B-E03E-39FA-BA947B6B67C9}"/>
                </a:ext>
              </a:extLst>
            </p:cNvPr>
            <p:cNvGrpSpPr/>
            <p:nvPr/>
          </p:nvGrpSpPr>
          <p:grpSpPr>
            <a:xfrm>
              <a:off x="3644614" y="1817448"/>
              <a:ext cx="2194560" cy="3223104"/>
              <a:chOff x="3644614" y="1817448"/>
              <a:chExt cx="2194560" cy="3223104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29224520-A4DC-1084-46A5-9D8E3239C152}"/>
                  </a:ext>
                </a:extLst>
              </p:cNvPr>
              <p:cNvSpPr/>
              <p:nvPr/>
            </p:nvSpPr>
            <p:spPr>
              <a:xfrm>
                <a:off x="3646077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FCD1708-39DA-957E-EAF7-8F6F0AFBB75A}"/>
                  </a:ext>
                </a:extLst>
              </p:cNvPr>
              <p:cNvSpPr/>
              <p:nvPr/>
            </p:nvSpPr>
            <p:spPr>
              <a:xfrm>
                <a:off x="4583078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2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B448DA9E-26D4-3E8E-2991-C5F56906D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4614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다이아몬드 26">
                <a:extLst>
                  <a:ext uri="{FF2B5EF4-FFF2-40B4-BE49-F238E27FC236}">
                    <a16:creationId xmlns:a16="http://schemas.microsoft.com/office/drawing/2014/main" id="{0DFABAAA-66FF-DC42-EB66-033E0C920597}"/>
                  </a:ext>
                </a:extLst>
              </p:cNvPr>
              <p:cNvSpPr/>
              <p:nvPr/>
            </p:nvSpPr>
            <p:spPr>
              <a:xfrm>
                <a:off x="4675854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DD386C-DD1B-7BA8-919F-59C33CFE7851}"/>
                  </a:ext>
                </a:extLst>
              </p:cNvPr>
              <p:cNvSpPr txBox="1"/>
              <p:nvPr/>
            </p:nvSpPr>
            <p:spPr>
              <a:xfrm>
                <a:off x="4239192" y="4130697"/>
                <a:ext cx="103425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소개 및 컨셉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아이덴티티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52594D-054E-95CB-0F09-F6A393E20F1C}"/>
                  </a:ext>
                </a:extLst>
              </p:cNvPr>
              <p:cNvSpPr txBox="1"/>
              <p:nvPr/>
            </p:nvSpPr>
            <p:spPr>
              <a:xfrm>
                <a:off x="4224419" y="3300781"/>
                <a:ext cx="1034950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클래스 소개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23" name="그림 22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5F9639B8-6BAB-E465-0885-43778E9857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0476" t="-10476" r="-10476" b="-10476"/>
              <a:stretch/>
            </p:blipFill>
            <p:spPr>
              <a:xfrm>
                <a:off x="4284694" y="227091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92AD1B18-D191-3A12-DCA0-C07C0232FAFB}"/>
                  </a:ext>
                </a:extLst>
              </p:cNvPr>
              <p:cNvSpPr/>
              <p:nvPr/>
            </p:nvSpPr>
            <p:spPr>
              <a:xfrm>
                <a:off x="4284694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3C57934-1E36-5F0A-EC3A-8332D5C03553}"/>
                </a:ext>
              </a:extLst>
            </p:cNvPr>
            <p:cNvGrpSpPr/>
            <p:nvPr/>
          </p:nvGrpSpPr>
          <p:grpSpPr>
            <a:xfrm>
              <a:off x="6352828" y="1817448"/>
              <a:ext cx="2194560" cy="3223104"/>
              <a:chOff x="6352828" y="1817448"/>
              <a:chExt cx="2194560" cy="3223104"/>
            </a:xfrm>
          </p:grpSpPr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437FB320-4B6B-0317-F599-4F366116C1D0}"/>
                  </a:ext>
                </a:extLst>
              </p:cNvPr>
              <p:cNvSpPr/>
              <p:nvPr/>
            </p:nvSpPr>
            <p:spPr>
              <a:xfrm>
                <a:off x="6354291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D9D609B-FF9A-57EB-56AE-80F390022893}"/>
                  </a:ext>
                </a:extLst>
              </p:cNvPr>
              <p:cNvSpPr/>
              <p:nvPr/>
            </p:nvSpPr>
            <p:spPr>
              <a:xfrm>
                <a:off x="7291292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3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EA8DFDE5-6F5E-3E2A-ABE9-7EC90CAF5E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2828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다이아몬드 35">
                <a:extLst>
                  <a:ext uri="{FF2B5EF4-FFF2-40B4-BE49-F238E27FC236}">
                    <a16:creationId xmlns:a16="http://schemas.microsoft.com/office/drawing/2014/main" id="{DFE36DE9-6700-2139-4723-BF95E3AE7827}"/>
                  </a:ext>
                </a:extLst>
              </p:cNvPr>
              <p:cNvSpPr/>
              <p:nvPr/>
            </p:nvSpPr>
            <p:spPr>
              <a:xfrm>
                <a:off x="7384068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28D169-4174-C45E-5E31-86525DE89A02}"/>
                  </a:ext>
                </a:extLst>
              </p:cNvPr>
              <p:cNvSpPr txBox="1"/>
              <p:nvPr/>
            </p:nvSpPr>
            <p:spPr>
              <a:xfrm>
                <a:off x="7074044" y="4130697"/>
                <a:ext cx="75212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깨달음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도약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0CDC35-CA18-C50A-BD44-466D35C90862}"/>
                  </a:ext>
                </a:extLst>
              </p:cNvPr>
              <p:cNvSpPr txBox="1"/>
              <p:nvPr/>
            </p:nvSpPr>
            <p:spPr>
              <a:xfrm>
                <a:off x="6952671" y="3300781"/>
                <a:ext cx="994875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 err="1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아크패시브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B781550F-A9D1-36DC-E0D4-61ED9B31E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800" t="-800" r="-800" b="-800"/>
              <a:stretch/>
            </p:blipFill>
            <p:spPr>
              <a:xfrm>
                <a:off x="6992908" y="2278134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494B467E-1D70-8088-3383-1A71D6AEEC32}"/>
                  </a:ext>
                </a:extLst>
              </p:cNvPr>
              <p:cNvSpPr/>
              <p:nvPr/>
            </p:nvSpPr>
            <p:spPr>
              <a:xfrm>
                <a:off x="6992908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951EA12A-C5BB-BAA6-720D-DE1C1EA4412C}"/>
                </a:ext>
              </a:extLst>
            </p:cNvPr>
            <p:cNvGrpSpPr/>
            <p:nvPr/>
          </p:nvGrpSpPr>
          <p:grpSpPr>
            <a:xfrm>
              <a:off x="9061042" y="1817448"/>
              <a:ext cx="2194560" cy="3223104"/>
              <a:chOff x="9061042" y="1817448"/>
              <a:chExt cx="2194560" cy="3223104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32DEC242-EE35-6413-50C8-3C2B3644E0D8}"/>
                  </a:ext>
                </a:extLst>
              </p:cNvPr>
              <p:cNvSpPr/>
              <p:nvPr/>
            </p:nvSpPr>
            <p:spPr>
              <a:xfrm>
                <a:off x="9062505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12B05CB3-F5A5-D78E-C2CF-A76247B3EA4A}"/>
                  </a:ext>
                </a:extLst>
              </p:cNvPr>
              <p:cNvSpPr/>
              <p:nvPr/>
            </p:nvSpPr>
            <p:spPr>
              <a:xfrm>
                <a:off x="9999506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6E980623-5130-3C3D-E315-28B58C2238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1042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다이아몬드 46">
                <a:extLst>
                  <a:ext uri="{FF2B5EF4-FFF2-40B4-BE49-F238E27FC236}">
                    <a16:creationId xmlns:a16="http://schemas.microsoft.com/office/drawing/2014/main" id="{BE9C1BD2-C209-9F25-7D26-FE4394E25828}"/>
                  </a:ext>
                </a:extLst>
              </p:cNvPr>
              <p:cNvSpPr/>
              <p:nvPr/>
            </p:nvSpPr>
            <p:spPr>
              <a:xfrm>
                <a:off x="10092282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2013AA76-61B3-1044-89FC-5D5EED1007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3500" t="-18500" r="-13500" b="-8500"/>
              <a:stretch/>
            </p:blipFill>
            <p:spPr>
              <a:xfrm>
                <a:off x="9701122" y="226869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5BA67289-7F66-7CD2-24B1-9D3AD1435B32}"/>
                  </a:ext>
                </a:extLst>
              </p:cNvPr>
              <p:cNvSpPr/>
              <p:nvPr/>
            </p:nvSpPr>
            <p:spPr>
              <a:xfrm>
                <a:off x="9701122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07E65D7-9AD8-3BBC-1AA5-5FF872979B1C}"/>
                  </a:ext>
                </a:extLst>
              </p:cNvPr>
              <p:cNvSpPr txBox="1"/>
              <p:nvPr/>
            </p:nvSpPr>
            <p:spPr>
              <a:xfrm>
                <a:off x="9450436" y="3976809"/>
                <a:ext cx="1415772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각성기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&amp;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발화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E17203-1420-B845-575D-46EB89140388}"/>
                  </a:ext>
                </a:extLst>
              </p:cNvPr>
              <p:cNvSpPr txBox="1"/>
              <p:nvPr/>
            </p:nvSpPr>
            <p:spPr>
              <a:xfrm>
                <a:off x="9898931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스킬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D064AC4-F77D-F561-D7D2-DE85F59CDB3D}"/>
              </a:ext>
            </a:extLst>
          </p:cNvPr>
          <p:cNvSpPr txBox="1"/>
          <p:nvPr/>
        </p:nvSpPr>
        <p:spPr>
          <a:xfrm>
            <a:off x="3054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목차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6B8AF7C-EC29-14D0-ED07-BFD2295D2A6F}"/>
              </a:ext>
            </a:extLst>
          </p:cNvPr>
          <p:cNvGrpSpPr/>
          <p:nvPr/>
        </p:nvGrpSpPr>
        <p:grpSpPr>
          <a:xfrm>
            <a:off x="3764272" y="5695545"/>
            <a:ext cx="4663456" cy="492442"/>
            <a:chOff x="4257997" y="5695545"/>
            <a:chExt cx="4663456" cy="49244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495C55F-DB26-8B26-07DF-63E2EC6A628D}"/>
                </a:ext>
              </a:extLst>
            </p:cNvPr>
            <p:cNvSpPr txBox="1"/>
            <p:nvPr/>
          </p:nvSpPr>
          <p:spPr>
            <a:xfrm>
              <a:off x="4257997" y="5695545"/>
              <a:ext cx="46634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해당 문서는 스페셜리스트의 세번째 직업 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환수사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공개 이전에 작성을 시작한 문서입니다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86B04-6425-7F4A-93B5-B8E0E9409CC3}"/>
                </a:ext>
              </a:extLst>
            </p:cNvPr>
            <p:cNvSpPr txBox="1"/>
            <p:nvPr/>
          </p:nvSpPr>
          <p:spPr>
            <a:xfrm>
              <a:off x="4257997" y="5941766"/>
              <a:ext cx="29161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전 구간 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아크패시브화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바탕으로 작성된 문서입니다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0540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3DDD2-DD64-61B4-A020-6DF8BD9D3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 descr="우주, 별자리, 은하, 대기권 밖이(가) 표시된 사진&#10;&#10;자동 생성된 설명">
            <a:extLst>
              <a:ext uri="{FF2B5EF4-FFF2-40B4-BE49-F238E27FC236}">
                <a16:creationId xmlns:a16="http://schemas.microsoft.com/office/drawing/2014/main" id="{94272BE4-EBE9-DC26-95D5-EFE9BFCF0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" b="14765"/>
          <a:stretch/>
        </p:blipFill>
        <p:spPr>
          <a:xfrm>
            <a:off x="1559825" y="980473"/>
            <a:ext cx="9072351" cy="5322519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C5C78E5-890F-6AB1-5C3A-066D6A33FF6D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B437D0A-D5B1-7BAD-2244-FE044084B18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A0D0FDD-9B23-6EAD-025D-E6F779AEF4B0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61F7245-9021-CEDD-ED87-26F0A8CB4A7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E1D346B-A315-A02B-CDD7-A40F6C4F1E5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2FD408D-EA17-2897-4E21-B61C4680CA9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678779C-20CD-49CF-75DC-C502CD84186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362B08F-089D-6608-E35F-C18FBBA521D1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CDDD12F-9BB0-74FC-0899-39D2989388B4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EDCFCC-1400-A2B7-B688-6AB665601E3D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F59082-5BBB-2756-3A76-6AA1A637828E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FB3702D-00B9-E3A7-BD0D-227F3CC8B7D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3367474-EA2E-E7C7-BFD1-ADAA23ED2E4F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9B66F04-046C-B1F2-2F1B-57702D4FFF20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AA771EF1-D254-A765-D3E1-4EA3662A1C09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CAD00187-17BA-2B06-6CF7-12E7A52CA3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E9EDF4C8-7836-6AF5-F253-3E0AC0D6A7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2E543C74-AA51-BBF6-48A4-A800CCDCF2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91369073-8FBE-5C18-9F50-81D81A3167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DEC1D4CD-1317-D459-9941-8D0A3A5FE946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42C0947B-AF2C-B379-38F7-9750B85ABB7B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08876DEC-1838-E8F7-DD14-2B95136F2E0C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77BDBFC5-F7CB-0B9E-B65A-E99EC9251CA9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5E50E56B-249C-2262-DD10-C62F6D1744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A87C89DC-5DEC-17A8-AE2E-456F35947B93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280D5EDB-CA45-B220-771A-A27397DE365E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FA63B981-D199-0660-0048-2CB5C8C175C3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BDDB2899-4FEA-90C6-0962-32591893D1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D4AD120E-2175-9DBC-D8D2-399E78BFC671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89FF54-83C9-40DB-6DB7-AB11010EC8D3}"/>
              </a:ext>
            </a:extLst>
          </p:cNvPr>
          <p:cNvSpPr txBox="1"/>
          <p:nvPr/>
        </p:nvSpPr>
        <p:spPr>
          <a:xfrm>
            <a:off x="12677057" y="2081635"/>
            <a:ext cx="22172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 별 메인 스탯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직각의 차이점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스타일의 변화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618AFB43-FF7D-9193-253F-5DFEA92A52EA}"/>
              </a:ext>
            </a:extLst>
          </p:cNvPr>
          <p:cNvGrpSpPr/>
          <p:nvPr/>
        </p:nvGrpSpPr>
        <p:grpSpPr>
          <a:xfrm>
            <a:off x="640283" y="1166183"/>
            <a:ext cx="1294335" cy="1043555"/>
            <a:chOff x="1921940" y="1168770"/>
            <a:chExt cx="2385396" cy="1923221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0AF1C053-79B0-E87F-69A3-111CAC00022C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93540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66338568-2A2F-8780-557C-1C1C647D205E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247274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8030E17-B52A-86B0-D99F-76AAEEA761A7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408588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그림 3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D4803E2E-3D55-1D66-5754-1CE4FB30E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225492"/>
              <a:ext cx="385879" cy="338137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87B2B3A-A668-75CF-4FFD-F6E03A64BD0D}"/>
                </a:ext>
              </a:extLst>
            </p:cNvPr>
            <p:cNvGrpSpPr/>
            <p:nvPr/>
          </p:nvGrpSpPr>
          <p:grpSpPr>
            <a:xfrm>
              <a:off x="1921940" y="2264456"/>
              <a:ext cx="2385396" cy="260210"/>
              <a:chOff x="1655298" y="3053775"/>
              <a:chExt cx="2976795" cy="324723"/>
            </a:xfrm>
          </p:grpSpPr>
          <p:pic>
            <p:nvPicPr>
              <p:cNvPr id="35" name="그림 34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5B4CDDF-7FE9-032D-0F83-34CFE923B8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42" name="그림 4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F73023C-2D8A-7227-09AE-85F0E56752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76" name="그림 75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34D91901-1B8A-2BA8-EF87-CBA4798A58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5" name="그림 2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95DC9F66-04BD-9335-3BAC-FE49A037D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753854"/>
              <a:ext cx="385879" cy="338137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DE2B239-E021-6C50-9D77-0A7A0386B363}"/>
                </a:ext>
              </a:extLst>
            </p:cNvPr>
            <p:cNvGrpSpPr/>
            <p:nvPr/>
          </p:nvGrpSpPr>
          <p:grpSpPr>
            <a:xfrm>
              <a:off x="1921940" y="2792818"/>
              <a:ext cx="2385396" cy="260210"/>
              <a:chOff x="1655298" y="3053775"/>
              <a:chExt cx="2976795" cy="324723"/>
            </a:xfrm>
          </p:grpSpPr>
          <p:pic>
            <p:nvPicPr>
              <p:cNvPr id="27" name="그림 2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58624338-46AA-98A7-8F43-4C803D7A3D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8" name="그림 2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1C857423-1D43-5E05-5BA8-002FCE3583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9" name="그림 2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D9C8D6CA-ED50-6BC9-F008-D9B4AAE2CB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3" name="그림 2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551F65A5-7C63-58D2-2095-7785C77F2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697131"/>
              <a:ext cx="385879" cy="338137"/>
            </a:xfrm>
            <a:prstGeom prst="rect">
              <a:avLst/>
            </a:prstGeom>
          </p:spPr>
        </p:pic>
        <p:pic>
          <p:nvPicPr>
            <p:cNvPr id="24" name="그림 2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0437808-8335-6FFA-06DD-25528036E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736095"/>
              <a:ext cx="279760" cy="260210"/>
            </a:xfrm>
            <a:prstGeom prst="rect">
              <a:avLst/>
            </a:prstGeom>
          </p:spPr>
        </p:pic>
        <p:pic>
          <p:nvPicPr>
            <p:cNvPr id="21" name="그림 2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128631F-9B7B-B04B-1FBC-C314E8DF1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168770"/>
              <a:ext cx="385879" cy="338137"/>
            </a:xfrm>
            <a:prstGeom prst="rect">
              <a:avLst/>
            </a:prstGeom>
          </p:spPr>
        </p:pic>
        <p:pic>
          <p:nvPicPr>
            <p:cNvPr id="22" name="그림 2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D46F12B-645C-BAB2-45EA-F27E7CB8C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207734"/>
              <a:ext cx="279760" cy="260210"/>
            </a:xfrm>
            <a:prstGeom prst="rect">
              <a:avLst/>
            </a:prstGeom>
          </p:spPr>
        </p:pic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A067286F-01F5-F51A-110B-A4281B1CBA8C}"/>
              </a:ext>
            </a:extLst>
          </p:cNvPr>
          <p:cNvSpPr txBox="1"/>
          <p:nvPr/>
        </p:nvSpPr>
        <p:spPr>
          <a:xfrm>
            <a:off x="3658046" y="5650843"/>
            <a:ext cx="50754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시 현신 게이지가 자동 소모되지 않는다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현신한 상태로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z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키를 재입력하면 게이지의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50%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를 소모하며 마우스 위치에 피해를 입힌다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이후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10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초 동안 적에게 주는 피해가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4/6/8%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가 증가한다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(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쿨타임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15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초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).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09BAFDD-1F61-BA9D-E027-C6756265E21F}"/>
              </a:ext>
            </a:extLst>
          </p:cNvPr>
          <p:cNvSpPr txBox="1"/>
          <p:nvPr/>
        </p:nvSpPr>
        <p:spPr>
          <a:xfrm>
            <a:off x="693646" y="2655496"/>
            <a:ext cx="22172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 별 메인 스탯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직각의 차이점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스타일의 변화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1D00991-96F9-CBFA-CE48-05076D5EAE07}"/>
              </a:ext>
            </a:extLst>
          </p:cNvPr>
          <p:cNvSpPr txBox="1"/>
          <p:nvPr/>
        </p:nvSpPr>
        <p:spPr>
          <a:xfrm>
            <a:off x="937282" y="4736013"/>
            <a:ext cx="13372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 3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티어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사이드 노드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34099C3-EFB2-70A2-4548-310A14088125}"/>
              </a:ext>
            </a:extLst>
          </p:cNvPr>
          <p:cNvSpPr txBox="1"/>
          <p:nvPr/>
        </p:nvSpPr>
        <p:spPr>
          <a:xfrm>
            <a:off x="2434561" y="849872"/>
            <a:ext cx="3308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단계로 합쳐지고 항상 최대 단계의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소환된다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073FA0D-ED03-B415-945F-CEF13ACB78E1}"/>
              </a:ext>
            </a:extLst>
          </p:cNvPr>
          <p:cNvGrpSpPr/>
          <p:nvPr/>
        </p:nvGrpSpPr>
        <p:grpSpPr>
          <a:xfrm>
            <a:off x="294838" y="588536"/>
            <a:ext cx="819063" cy="169277"/>
            <a:chOff x="300038" y="457598"/>
            <a:chExt cx="819063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4F259D-8162-9782-E981-8B8050250976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71693B-951D-5001-48C1-D4B352413EA4}"/>
                </a:ext>
              </a:extLst>
            </p:cNvPr>
            <p:cNvSpPr txBox="1"/>
            <p:nvPr/>
          </p:nvSpPr>
          <p:spPr>
            <a:xfrm>
              <a:off x="471488" y="457598"/>
              <a:ext cx="647613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 err="1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0B64234E-2208-5C53-ED5A-0A820C4C6C0A}"/>
              </a:ext>
            </a:extLst>
          </p:cNvPr>
          <p:cNvGrpSpPr/>
          <p:nvPr/>
        </p:nvGrpSpPr>
        <p:grpSpPr>
          <a:xfrm>
            <a:off x="3061022" y="1219829"/>
            <a:ext cx="2424035" cy="4431014"/>
            <a:chOff x="4162768" y="1166183"/>
            <a:chExt cx="2424035" cy="4431014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C676F3F-2132-2F0E-FC56-EE941834C0A4}"/>
                </a:ext>
              </a:extLst>
            </p:cNvPr>
            <p:cNvCxnSpPr>
              <a:cxnSpLocks/>
            </p:cNvCxnSpPr>
            <p:nvPr/>
          </p:nvCxnSpPr>
          <p:spPr>
            <a:xfrm>
              <a:off x="6142280" y="2932468"/>
              <a:ext cx="0" cy="882783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0516645-DD07-A66D-C28B-008D2555DA57}"/>
                </a:ext>
              </a:extLst>
            </p:cNvPr>
            <p:cNvCxnSpPr>
              <a:cxnSpLocks/>
            </p:cNvCxnSpPr>
            <p:nvPr/>
          </p:nvCxnSpPr>
          <p:spPr>
            <a:xfrm>
              <a:off x="6142280" y="4170475"/>
              <a:ext cx="0" cy="882783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DDEEEB5-EBCD-56DD-A78D-4AD5F73A28A9}"/>
                </a:ext>
              </a:extLst>
            </p:cNvPr>
            <p:cNvCxnSpPr>
              <a:cxnSpLocks/>
            </p:cNvCxnSpPr>
            <p:nvPr/>
          </p:nvCxnSpPr>
          <p:spPr>
            <a:xfrm>
              <a:off x="6142280" y="1718713"/>
              <a:ext cx="0" cy="882783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그림 1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4DD78B5-059D-9AC7-25B3-160E9BA77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5697755" y="3600823"/>
              <a:ext cx="889048" cy="779052"/>
            </a:xfrm>
            <a:prstGeom prst="rect">
              <a:avLst/>
            </a:prstGeom>
          </p:spPr>
        </p:pic>
        <p:pic>
          <p:nvPicPr>
            <p:cNvPr id="49" name="그림 4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54815367-E3D4-F2D1-9872-F5211DC38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4162768" y="3690594"/>
              <a:ext cx="644554" cy="599512"/>
            </a:xfrm>
            <a:prstGeom prst="rect">
              <a:avLst/>
            </a:prstGeom>
          </p:spPr>
        </p:pic>
        <p:pic>
          <p:nvPicPr>
            <p:cNvPr id="17" name="그림 16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D02AEAAE-7946-E778-20FF-CAB9D8C78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5697755" y="4818145"/>
              <a:ext cx="889048" cy="779052"/>
            </a:xfrm>
            <a:prstGeom prst="rect">
              <a:avLst/>
            </a:prstGeom>
          </p:spPr>
        </p:pic>
        <p:pic>
          <p:nvPicPr>
            <p:cNvPr id="36" name="그림 35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9F72C40C-E37A-747D-ADBC-CA61A17F5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4162768" y="4907916"/>
              <a:ext cx="644554" cy="599512"/>
            </a:xfrm>
            <a:prstGeom prst="rect">
              <a:avLst/>
            </a:prstGeom>
          </p:spPr>
        </p:pic>
        <p:pic>
          <p:nvPicPr>
            <p:cNvPr id="19" name="그림 1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E0AC776-7C5D-FDBD-CE84-C31D03D2E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5697755" y="2383503"/>
              <a:ext cx="889048" cy="779052"/>
            </a:xfrm>
            <a:prstGeom prst="rect">
              <a:avLst/>
            </a:prstGeom>
          </p:spPr>
        </p:pic>
        <p:pic>
          <p:nvPicPr>
            <p:cNvPr id="30" name="그림 29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683B0048-E94B-4E15-3AF2-92841B951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5697755" y="1166183"/>
              <a:ext cx="889048" cy="779052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10D70E0-F4AE-E563-E654-3814A725D110}"/>
              </a:ext>
            </a:extLst>
          </p:cNvPr>
          <p:cNvSpPr txBox="1"/>
          <p:nvPr/>
        </p:nvSpPr>
        <p:spPr>
          <a:xfrm>
            <a:off x="6837621" y="633807"/>
            <a:ext cx="5622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설명란 이미지는 게임에서 따와서 비슷하게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만들것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5414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70F18C4-F7A5-97D3-8175-5C22DDE39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9" y="159887"/>
            <a:ext cx="11831701" cy="19052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082906-2ABF-057D-21F8-8A9CE81D0CB5}"/>
              </a:ext>
            </a:extLst>
          </p:cNvPr>
          <p:cNvSpPr txBox="1"/>
          <p:nvPr/>
        </p:nvSpPr>
        <p:spPr>
          <a:xfrm>
            <a:off x="682761" y="1942042"/>
            <a:ext cx="2032929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재사용 대기 시간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33/41/50%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감소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CDD50D-BC75-814B-B781-380E3F84EDF6}"/>
              </a:ext>
            </a:extLst>
          </p:cNvPr>
          <p:cNvSpPr txBox="1"/>
          <p:nvPr/>
        </p:nvSpPr>
        <p:spPr>
          <a:xfrm>
            <a:off x="724439" y="2363391"/>
            <a:ext cx="1949573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마력 해방 치적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10/20/30 %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5A4742-19EC-CF7E-79AA-DA5F24BF485F}"/>
              </a:ext>
            </a:extLst>
          </p:cNvPr>
          <p:cNvSpPr txBox="1"/>
          <p:nvPr/>
        </p:nvSpPr>
        <p:spPr>
          <a:xfrm>
            <a:off x="738866" y="2784740"/>
            <a:ext cx="1920719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마력 해방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치피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18/36/55%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711283-5E0B-7105-F0D4-F618E1464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7" y="3498433"/>
            <a:ext cx="12079386" cy="29912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21D3D5-2D41-B622-77F5-621058E10F15}"/>
              </a:ext>
            </a:extLst>
          </p:cNvPr>
          <p:cNvSpPr txBox="1"/>
          <p:nvPr/>
        </p:nvSpPr>
        <p:spPr>
          <a:xfrm>
            <a:off x="682761" y="6366589"/>
            <a:ext cx="662361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효과 적용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68A917-5003-BD0E-CFEA-4F2B6F290DB2}"/>
              </a:ext>
            </a:extLst>
          </p:cNvPr>
          <p:cNvSpPr txBox="1"/>
          <p:nvPr/>
        </p:nvSpPr>
        <p:spPr>
          <a:xfrm>
            <a:off x="682761" y="6746638"/>
            <a:ext cx="2315057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치적의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60/120/200%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만큼 피해량 증가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576C3E-CB40-0339-8DE3-6E28A6B6C1D5}"/>
              </a:ext>
            </a:extLst>
          </p:cNvPr>
          <p:cNvSpPr txBox="1"/>
          <p:nvPr/>
        </p:nvSpPr>
        <p:spPr>
          <a:xfrm>
            <a:off x="682761" y="7132300"/>
            <a:ext cx="2342308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투기 및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수라결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상태 피해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8/16/25%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690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>
            <a:extLst>
              <a:ext uri="{FF2B5EF4-FFF2-40B4-BE49-F238E27FC236}">
                <a16:creationId xmlns:a16="http://schemas.microsoft.com/office/drawing/2014/main" id="{9AF7C54B-05DA-6B07-DCC9-AC7CC48153F9}"/>
              </a:ext>
            </a:extLst>
          </p:cNvPr>
          <p:cNvSpPr txBox="1"/>
          <p:nvPr/>
        </p:nvSpPr>
        <p:spPr>
          <a:xfrm>
            <a:off x="8172443" y="1366436"/>
            <a:ext cx="232948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마크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이름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외형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무기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 전투를 하는 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조작 난이도는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스탯은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어떤지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체방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계수 등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기본 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 별 메인 스탯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직각의 차이점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스타일의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변화ㅁ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FEE284-3039-FF68-8AD2-539A58D1AA22}"/>
              </a:ext>
            </a:extLst>
          </p:cNvPr>
          <p:cNvSpPr txBox="1"/>
          <p:nvPr/>
        </p:nvSpPr>
        <p:spPr>
          <a:xfrm>
            <a:off x="1323540" y="4182507"/>
            <a:ext cx="47724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정수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트라이포드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불씨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적을 타격한 횟수 만큼 적에게 불씨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디버프를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줍니다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불씨 </a:t>
            </a:r>
            <a:r>
              <a:rPr lang="ko-KR" altLang="en-US" sz="1000" dirty="0" err="1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디버프가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일정 수치가 된 후 발화 스킬을 적중하면 불씨가 폭발하며 더 큰 피해를 줍니다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7A2F68-2C08-E6A5-99B0-CC1817316EB6}"/>
              </a:ext>
            </a:extLst>
          </p:cNvPr>
          <p:cNvSpPr txBox="1"/>
          <p:nvPr/>
        </p:nvSpPr>
        <p:spPr>
          <a:xfrm>
            <a:off x="2428240" y="186257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강림 스킬의 시전 속도는 공격 속도에 영향을 받지 않음</a:t>
            </a:r>
            <a:r>
              <a:rPr lang="en-US" altLang="ko-KR" sz="1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영향을 주는 요소 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- 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룬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특화 스탯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깨달음 노드의 효과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0235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FEDFA-9DFE-5C5B-D78B-91070ECD3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2A98B070-D91A-AC7D-2BAA-EA7034D7AF34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6E313B4-FDC8-989C-DA04-90155E53A6D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DCE9BBB-4700-6160-2311-9631F0E4FFEF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기획의 배경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9BB8523-F433-50CB-005D-2E9575AAF091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9ED29CC-CF21-081B-6D89-BC3FD89F7F99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A9310C5F-E821-2FE5-1EED-94EED2DD852C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BF396AD9-0BEF-AC30-9C9D-53B018EAD8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502915D5-F585-87B0-629C-5D9E70D41FD3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D42755E9-C690-C766-92F7-70B3754A1CAB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D00AD20D-6DA8-1FFE-38FE-B73A6BE0CA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8213C222-F116-2D1B-7BDF-9FFFC4EC18CA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8BADFF6C-D214-D119-4AE5-6F0F8C3531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721215F6-AB7A-0FFD-B386-F64F9616DD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A4D419A3-58D7-6577-BB30-D72D73FCA63A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5A0FCCA-03FD-8B4F-D600-0BFA6F300A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3BDFCEE-0B11-BC17-E662-3025641A8D0A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031792A-2215-A4DA-3BA9-8BF320356C96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EA0FA7F-19D5-486A-6034-7376526965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B4ECAEC-FDAC-0D52-1965-414A153BFBD9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0CE2003-8C63-19BD-9B45-BF541C1234B9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ED928F5B-692C-24F8-985A-6624750448EC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4C7CCC6B-3774-9AA6-BF15-7B6F6A08C502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AE7213C1-B008-5799-97CF-2C2BB8FBF6BC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A55A0F06-DA8C-31EB-F5F1-9B1B9A2171B9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5228E59F-1A1F-BB9C-3D68-C803C599807C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B920C01-D175-4EFB-3D36-633EBA242999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F25BCDC-13B7-7065-1C2A-1C77099E882C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759EB0A-9485-061B-A263-643DC384AA5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085AE62-FA96-1850-2759-EBD3227706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63D5937-0D29-49DC-F86C-2415C0BF030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9D2ADA-48B1-7D47-833D-FB52959DAAAC}"/>
              </a:ext>
            </a:extLst>
          </p:cNvPr>
          <p:cNvGrpSpPr/>
          <p:nvPr/>
        </p:nvGrpSpPr>
        <p:grpSpPr>
          <a:xfrm>
            <a:off x="320423" y="1237772"/>
            <a:ext cx="11551154" cy="2620449"/>
            <a:chOff x="320423" y="864642"/>
            <a:chExt cx="11551154" cy="262044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7991FC4-7B0A-711F-2791-4852FEB1284D}"/>
                </a:ext>
              </a:extLst>
            </p:cNvPr>
            <p:cNvGrpSpPr/>
            <p:nvPr/>
          </p:nvGrpSpPr>
          <p:grpSpPr>
            <a:xfrm>
              <a:off x="320423" y="864642"/>
              <a:ext cx="5678672" cy="2620449"/>
              <a:chOff x="320423" y="864642"/>
              <a:chExt cx="5678672" cy="2620449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6802B6DD-4DE6-407D-4516-9F7C89A422B5}"/>
                  </a:ext>
                </a:extLst>
              </p:cNvPr>
              <p:cNvGrpSpPr/>
              <p:nvPr/>
            </p:nvGrpSpPr>
            <p:grpSpPr>
              <a:xfrm>
                <a:off x="320423" y="864642"/>
                <a:ext cx="5678672" cy="2620449"/>
                <a:chOff x="320302" y="1363491"/>
                <a:chExt cx="5678672" cy="2620449"/>
              </a:xfrm>
            </p:grpSpPr>
            <p:sp>
              <p:nvSpPr>
                <p:cNvPr id="146" name="직사각형 145">
                  <a:extLst>
                    <a:ext uri="{FF2B5EF4-FFF2-40B4-BE49-F238E27FC236}">
                      <a16:creationId xmlns:a16="http://schemas.microsoft.com/office/drawing/2014/main" id="{5A3BE623-3C8C-6851-B97E-A7DCCC26BE3C}"/>
                    </a:ext>
                  </a:extLst>
                </p:cNvPr>
                <p:cNvSpPr/>
                <p:nvPr/>
              </p:nvSpPr>
              <p:spPr>
                <a:xfrm>
                  <a:off x="320302" y="1503747"/>
                  <a:ext cx="5678672" cy="24801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D6F3D4E1-7AB9-1CD3-2F2D-F36E80CE4F95}"/>
                    </a:ext>
                  </a:extLst>
                </p:cNvPr>
                <p:cNvGrpSpPr/>
                <p:nvPr/>
              </p:nvGrpSpPr>
              <p:grpSpPr>
                <a:xfrm>
                  <a:off x="442567" y="1363491"/>
                  <a:ext cx="885600" cy="246221"/>
                  <a:chOff x="442567" y="1363491"/>
                  <a:chExt cx="885600" cy="246221"/>
                </a:xfrm>
              </p:grpSpPr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6EF90646-8BFF-7614-2109-972A37855113}"/>
                      </a:ext>
                    </a:extLst>
                  </p:cNvPr>
                  <p:cNvSpPr/>
                  <p:nvPr/>
                </p:nvSpPr>
                <p:spPr>
                  <a:xfrm>
                    <a:off x="442567" y="1364201"/>
                    <a:ext cx="8856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9BA369CF-4159-B559-7B9E-9C17FF5574FB}"/>
                      </a:ext>
                    </a:extLst>
                  </p:cNvPr>
                  <p:cNvSpPr txBox="1"/>
                  <p:nvPr/>
                </p:nvSpPr>
                <p:spPr>
                  <a:xfrm>
                    <a:off x="514112" y="1363491"/>
                    <a:ext cx="74251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도화가 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봄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621A8DA1-63BC-F8BE-8BAC-816D000C52BE}"/>
                  </a:ext>
                </a:extLst>
              </p:cNvPr>
              <p:cNvGrpSpPr/>
              <p:nvPr/>
            </p:nvGrpSpPr>
            <p:grpSpPr>
              <a:xfrm>
                <a:off x="365317" y="1229659"/>
                <a:ext cx="5502368" cy="2173827"/>
                <a:chOff x="365196" y="1930535"/>
                <a:chExt cx="5502368" cy="2173827"/>
              </a:xfrm>
            </p:grpSpPr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93E48C08-9D41-0F06-AD09-2D3AA055B3DF}"/>
                    </a:ext>
                  </a:extLst>
                </p:cNvPr>
                <p:cNvSpPr/>
                <p:nvPr/>
              </p:nvSpPr>
              <p:spPr>
                <a:xfrm>
                  <a:off x="953197" y="3210660"/>
                  <a:ext cx="4914367" cy="88193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94" name="그림 93">
                  <a:extLst>
                    <a:ext uri="{FF2B5EF4-FFF2-40B4-BE49-F238E27FC236}">
                      <a16:creationId xmlns:a16="http://schemas.microsoft.com/office/drawing/2014/main" id="{D8C130FE-BFFD-94FF-9617-8E97174AD9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1739" y="3359810"/>
                  <a:ext cx="585217" cy="585217"/>
                </a:xfrm>
                <a:prstGeom prst="rect">
                  <a:avLst/>
                </a:prstGeom>
              </p:spPr>
            </p:pic>
            <p:pic>
              <p:nvPicPr>
                <p:cNvPr id="96" name="그림 95" descr="예술이(가) 표시된 사진&#10;&#10;자동 생성된 설명">
                  <a:extLst>
                    <a:ext uri="{FF2B5EF4-FFF2-40B4-BE49-F238E27FC236}">
                      <a16:creationId xmlns:a16="http://schemas.microsoft.com/office/drawing/2014/main" id="{C7C4A6A2-2583-F988-540D-F67ADEF325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60566" y="3359810"/>
                  <a:ext cx="585217" cy="585217"/>
                </a:xfrm>
                <a:prstGeom prst="rect">
                  <a:avLst/>
                </a:prstGeom>
              </p:spPr>
            </p:pic>
            <p:pic>
              <p:nvPicPr>
                <p:cNvPr id="98" name="그림 97" descr="양초, 예술이(가) 표시된 사진&#10;&#10;자동 생성된 설명">
                  <a:extLst>
                    <a:ext uri="{FF2B5EF4-FFF2-40B4-BE49-F238E27FC236}">
                      <a16:creationId xmlns:a16="http://schemas.microsoft.com/office/drawing/2014/main" id="{93310A5F-647D-A662-8647-740D537EED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5361" y="335822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6" name="그림 5" descr="의류, 만화 영화, 가상의 캐릭터, 코스튬이(가) 표시된 사진&#10;&#10;자동 생성된 설명">
                  <a:extLst>
                    <a:ext uri="{FF2B5EF4-FFF2-40B4-BE49-F238E27FC236}">
                      <a16:creationId xmlns:a16="http://schemas.microsoft.com/office/drawing/2014/main" id="{CCAF6703-9E3A-44F9-50EF-A6BB76D2B4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266" r="6576"/>
                <a:stretch/>
              </p:blipFill>
              <p:spPr>
                <a:xfrm>
                  <a:off x="365196" y="1930535"/>
                  <a:ext cx="1587591" cy="2173827"/>
                </a:xfrm>
                <a:prstGeom prst="rect">
                  <a:avLst/>
                </a:prstGeom>
              </p:spPr>
            </p:pic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EDCB284-B15E-A3B1-ABF7-BD393A754E1F}"/>
                    </a:ext>
                  </a:extLst>
                </p:cNvPr>
                <p:cNvSpPr txBox="1"/>
                <p:nvPr/>
              </p:nvSpPr>
              <p:spPr>
                <a:xfrm>
                  <a:off x="3006806" y="2228321"/>
                  <a:ext cx="1056700" cy="246221"/>
                </a:xfrm>
                <a:prstGeom prst="rect">
                  <a:avLst/>
                </a:prstGeom>
                <a:solidFill>
                  <a:srgbClr val="FCF5E0"/>
                </a:solidFill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봄의 분위기 형성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48" name="연결선: 꺾임 47">
                  <a:extLst>
                    <a:ext uri="{FF2B5EF4-FFF2-40B4-BE49-F238E27FC236}">
                      <a16:creationId xmlns:a16="http://schemas.microsoft.com/office/drawing/2014/main" id="{40A17D26-0AF6-8213-6855-964BD71575EB}"/>
                    </a:ext>
                  </a:extLst>
                </p:cNvPr>
                <p:cNvCxnSpPr>
                  <a:cxnSpLocks/>
                  <a:stCxn id="39" idx="1"/>
                  <a:endCxn id="94" idx="0"/>
                </p:cNvCxnSpPr>
                <p:nvPr/>
              </p:nvCxnSpPr>
              <p:spPr>
                <a:xfrm rot="10800000" flipV="1">
                  <a:off x="2604348" y="2351432"/>
                  <a:ext cx="402458" cy="1008378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연결선: 꺾임 41">
                  <a:extLst>
                    <a:ext uri="{FF2B5EF4-FFF2-40B4-BE49-F238E27FC236}">
                      <a16:creationId xmlns:a16="http://schemas.microsoft.com/office/drawing/2014/main" id="{FD669195-88DB-DED5-24BB-3711AC303EA7}"/>
                    </a:ext>
                  </a:extLst>
                </p:cNvPr>
                <p:cNvCxnSpPr>
                  <a:cxnSpLocks/>
                  <a:stCxn id="98" idx="0"/>
                  <a:endCxn id="96" idx="0"/>
                </p:cNvCxnSpPr>
                <p:nvPr/>
              </p:nvCxnSpPr>
              <p:spPr>
                <a:xfrm rot="16200000" flipH="1">
                  <a:off x="4440176" y="2746811"/>
                  <a:ext cx="1583" cy="1224414"/>
                </a:xfrm>
                <a:prstGeom prst="bentConnector3">
                  <a:avLst>
                    <a:gd name="adj1" fmla="val -14440935"/>
                  </a:avLst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연결선: 꺾임 46">
                  <a:extLst>
                    <a:ext uri="{FF2B5EF4-FFF2-40B4-BE49-F238E27FC236}">
                      <a16:creationId xmlns:a16="http://schemas.microsoft.com/office/drawing/2014/main" id="{9789ACB5-B7A7-FE4F-F534-78E2CA348920}"/>
                    </a:ext>
                  </a:extLst>
                </p:cNvPr>
                <p:cNvCxnSpPr>
                  <a:cxnSpLocks/>
                  <a:stCxn id="39" idx="3"/>
                  <a:endCxn id="64" idx="0"/>
                </p:cNvCxnSpPr>
                <p:nvPr/>
              </p:nvCxnSpPr>
              <p:spPr>
                <a:xfrm>
                  <a:off x="4063506" y="2351432"/>
                  <a:ext cx="377462" cy="777887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FAECC34D-190A-8157-FBFC-3D62DDA669A5}"/>
                    </a:ext>
                  </a:extLst>
                </p:cNvPr>
                <p:cNvSpPr/>
                <p:nvPr/>
              </p:nvSpPr>
              <p:spPr>
                <a:xfrm>
                  <a:off x="4392646" y="3129319"/>
                  <a:ext cx="96644" cy="9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FC79EA2-B5B1-A8B1-C4EF-962929E363D6}"/>
                    </a:ext>
                  </a:extLst>
                </p:cNvPr>
                <p:cNvSpPr txBox="1"/>
                <p:nvPr/>
              </p:nvSpPr>
              <p:spPr>
                <a:xfrm>
                  <a:off x="3847466" y="2697976"/>
                  <a:ext cx="1252266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꽃이 피어나는 이펙트</a:t>
                  </a:r>
                  <a:endParaRPr lang="en-US" altLang="ko-KR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EADF1BE4-14C3-0103-F1FC-407D774FF835}"/>
                    </a:ext>
                  </a:extLst>
                </p:cNvPr>
                <p:cNvSpPr/>
                <p:nvPr/>
              </p:nvSpPr>
              <p:spPr>
                <a:xfrm>
                  <a:off x="2063191" y="2697976"/>
                  <a:ext cx="1087377" cy="3693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D3CE18D3-DC32-7E14-B747-C030E77A2747}"/>
                    </a:ext>
                  </a:extLst>
                </p:cNvPr>
                <p:cNvSpPr txBox="1"/>
                <p:nvPr/>
              </p:nvSpPr>
              <p:spPr>
                <a:xfrm>
                  <a:off x="1914913" y="2697976"/>
                  <a:ext cx="1385316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</a:t>
                  </a:r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깨달음 노드</a:t>
                  </a:r>
                  <a:r>
                    <a: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</a:t>
                  </a:r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직업각인</a:t>
                  </a:r>
                  <a:r>
                    <a: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)]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만개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AF6BB620-DCC2-A18B-5CEE-2DD0C8DCAFE8}"/>
                </a:ext>
              </a:extLst>
            </p:cNvPr>
            <p:cNvGrpSpPr/>
            <p:nvPr/>
          </p:nvGrpSpPr>
          <p:grpSpPr>
            <a:xfrm>
              <a:off x="6192905" y="864642"/>
              <a:ext cx="5678672" cy="2620449"/>
              <a:chOff x="6192784" y="1363491"/>
              <a:chExt cx="5678672" cy="2620449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3ABF8758-1EC7-9551-9ACF-5FB34A2BB598}"/>
                  </a:ext>
                </a:extLst>
              </p:cNvPr>
              <p:cNvGrpSpPr/>
              <p:nvPr/>
            </p:nvGrpSpPr>
            <p:grpSpPr>
              <a:xfrm>
                <a:off x="6192784" y="1363491"/>
                <a:ext cx="5678672" cy="2620449"/>
                <a:chOff x="6192784" y="1363491"/>
                <a:chExt cx="5678672" cy="2620449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72739622-3782-7E35-1FA0-C6D6D559FE61}"/>
                    </a:ext>
                  </a:extLst>
                </p:cNvPr>
                <p:cNvSpPr/>
                <p:nvPr/>
              </p:nvSpPr>
              <p:spPr>
                <a:xfrm>
                  <a:off x="6192784" y="1503747"/>
                  <a:ext cx="5678672" cy="24801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383DC864-32B0-D19B-B61B-EA433D53D735}"/>
                    </a:ext>
                  </a:extLst>
                </p:cNvPr>
                <p:cNvGrpSpPr/>
                <p:nvPr/>
              </p:nvGrpSpPr>
              <p:grpSpPr>
                <a:xfrm>
                  <a:off x="6315049" y="1363491"/>
                  <a:ext cx="1112400" cy="246221"/>
                  <a:chOff x="442567" y="1363491"/>
                  <a:chExt cx="1112400" cy="246221"/>
                </a:xfrm>
              </p:grpSpPr>
              <p:sp>
                <p:nvSpPr>
                  <p:cNvPr id="46" name="직사각형 45">
                    <a:extLst>
                      <a:ext uri="{FF2B5EF4-FFF2-40B4-BE49-F238E27FC236}">
                        <a16:creationId xmlns:a16="http://schemas.microsoft.com/office/drawing/2014/main" id="{E1BFDA55-5BCE-8D07-E385-885C0C37D902}"/>
                      </a:ext>
                    </a:extLst>
                  </p:cNvPr>
                  <p:cNvSpPr/>
                  <p:nvPr/>
                </p:nvSpPr>
                <p:spPr>
                  <a:xfrm>
                    <a:off x="442567" y="1364201"/>
                    <a:ext cx="1112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6E55372D-EA76-063D-7D8B-B40C67025721}"/>
                      </a:ext>
                    </a:extLst>
                  </p:cNvPr>
                  <p:cNvSpPr txBox="1"/>
                  <p:nvPr/>
                </p:nvSpPr>
                <p:spPr>
                  <a:xfrm>
                    <a:off x="515302" y="1363491"/>
                    <a:ext cx="96693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기상술사 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여름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F3E2EF54-0F9E-7490-7F3B-CB29B8F47F51}"/>
                  </a:ext>
                </a:extLst>
              </p:cNvPr>
              <p:cNvGrpSpPr/>
              <p:nvPr/>
            </p:nvGrpSpPr>
            <p:grpSpPr>
              <a:xfrm>
                <a:off x="6911912" y="2008012"/>
                <a:ext cx="4839373" cy="1881082"/>
                <a:chOff x="6993358" y="2214683"/>
                <a:chExt cx="4839373" cy="1881082"/>
              </a:xfrm>
            </p:grpSpPr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BC144F2F-1F73-117F-01CB-96E7CC45A291}"/>
                    </a:ext>
                  </a:extLst>
                </p:cNvPr>
                <p:cNvSpPr/>
                <p:nvPr/>
              </p:nvSpPr>
              <p:spPr>
                <a:xfrm>
                  <a:off x="6993358" y="3213830"/>
                  <a:ext cx="4839373" cy="88193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2EE5001-1E08-8784-672B-439A404A9054}"/>
                    </a:ext>
                  </a:extLst>
                </p:cNvPr>
                <p:cNvSpPr txBox="1"/>
                <p:nvPr/>
              </p:nvSpPr>
              <p:spPr>
                <a:xfrm>
                  <a:off x="9232244" y="2214683"/>
                  <a:ext cx="1140056" cy="246221"/>
                </a:xfrm>
                <a:prstGeom prst="rect">
                  <a:avLst/>
                </a:prstGeom>
                <a:solidFill>
                  <a:srgbClr val="FCF5E0"/>
                </a:solidFill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여름의 분위기 형성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pic>
              <p:nvPicPr>
                <p:cNvPr id="79" name="그림 78" descr="스크린샷, 댄스, 예술이(가) 표시된 사진&#10;&#10;자동 생성된 설명">
                  <a:extLst>
                    <a:ext uri="{FF2B5EF4-FFF2-40B4-BE49-F238E27FC236}">
                      <a16:creationId xmlns:a16="http://schemas.microsoft.com/office/drawing/2014/main" id="{81F107DF-B8D0-86B9-7B81-FBD946491F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47756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83" name="그림 82" descr="스크린샷, 일렉트릭 블루, 다채로움이(가) 표시된 사진&#10;&#10;자동 생성된 설명">
                  <a:extLst>
                    <a:ext uri="{FF2B5EF4-FFF2-40B4-BE49-F238E27FC236}">
                      <a16:creationId xmlns:a16="http://schemas.microsoft.com/office/drawing/2014/main" id="{D711DF5B-603D-3390-2461-644315FD0B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2204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85" name="그림 84" descr="예술, 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3336937C-B647-61BE-CDD5-A08588C280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40532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87" name="그림 86" descr="예술, 페인팅, 사진 액자이(가) 표시된 사진&#10;&#10;자동 생성된 설명">
                  <a:extLst>
                    <a:ext uri="{FF2B5EF4-FFF2-40B4-BE49-F238E27FC236}">
                      <a16:creationId xmlns:a16="http://schemas.microsoft.com/office/drawing/2014/main" id="{A2025EE7-E45B-CF85-559C-5F0339389D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33308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102" name="그림 101" descr="나비, 사람, 빛이(가) 표시된 사진&#10;&#10;자동 생성된 설명">
                  <a:extLst>
                    <a:ext uri="{FF2B5EF4-FFF2-40B4-BE49-F238E27FC236}">
                      <a16:creationId xmlns:a16="http://schemas.microsoft.com/office/drawing/2014/main" id="{36CD33CF-53D6-0F4D-9ED3-788B11CAFF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54980" y="3361397"/>
                  <a:ext cx="586800" cy="586800"/>
                </a:xfrm>
                <a:prstGeom prst="rect">
                  <a:avLst/>
                </a:prstGeom>
              </p:spPr>
            </p:pic>
            <p:cxnSp>
              <p:nvCxnSpPr>
                <p:cNvPr id="103" name="연결선: 꺾임 102">
                  <a:extLst>
                    <a:ext uri="{FF2B5EF4-FFF2-40B4-BE49-F238E27FC236}">
                      <a16:creationId xmlns:a16="http://schemas.microsoft.com/office/drawing/2014/main" id="{6C6781A7-8CD8-AF7B-BF68-D9FD333CB48E}"/>
                    </a:ext>
                  </a:extLst>
                </p:cNvPr>
                <p:cNvCxnSpPr>
                  <a:cxnSpLocks/>
                  <a:stCxn id="83" idx="0"/>
                  <a:endCxn id="79" idx="0"/>
                </p:cNvCxnSpPr>
                <p:nvPr/>
              </p:nvCxnSpPr>
              <p:spPr>
                <a:xfrm rot="5400000" flipH="1" flipV="1">
                  <a:off x="8648380" y="2468621"/>
                  <a:ext cx="12700" cy="1785552"/>
                </a:xfrm>
                <a:prstGeom prst="bentConnector3">
                  <a:avLst>
                    <a:gd name="adj1" fmla="val 1800000"/>
                  </a:avLst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연결선: 꺾임 108">
                  <a:extLst>
                    <a:ext uri="{FF2B5EF4-FFF2-40B4-BE49-F238E27FC236}">
                      <a16:creationId xmlns:a16="http://schemas.microsoft.com/office/drawing/2014/main" id="{3F566B22-C273-758F-0D28-045F6823CBCA}"/>
                    </a:ext>
                  </a:extLst>
                </p:cNvPr>
                <p:cNvCxnSpPr>
                  <a:cxnSpLocks/>
                  <a:stCxn id="85" idx="0"/>
                  <a:endCxn id="87" idx="0"/>
                </p:cNvCxnSpPr>
                <p:nvPr/>
              </p:nvCxnSpPr>
              <p:spPr>
                <a:xfrm rot="5400000" flipH="1" flipV="1">
                  <a:off x="10880320" y="2915009"/>
                  <a:ext cx="12700" cy="892776"/>
                </a:xfrm>
                <a:prstGeom prst="bentConnector3">
                  <a:avLst>
                    <a:gd name="adj1" fmla="val 1800000"/>
                  </a:avLst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연결선: 꺾임 111">
                  <a:extLst>
                    <a:ext uri="{FF2B5EF4-FFF2-40B4-BE49-F238E27FC236}">
                      <a16:creationId xmlns:a16="http://schemas.microsoft.com/office/drawing/2014/main" id="{A2F7B87E-CA29-929E-D3F4-2818DF662444}"/>
                    </a:ext>
                  </a:extLst>
                </p:cNvPr>
                <p:cNvCxnSpPr>
                  <a:cxnSpLocks/>
                  <a:stCxn id="102" idx="0"/>
                  <a:endCxn id="76" idx="1"/>
                </p:cNvCxnSpPr>
                <p:nvPr/>
              </p:nvCxnSpPr>
              <p:spPr>
                <a:xfrm rot="5400000" flipH="1" flipV="1">
                  <a:off x="8428511" y="2557664"/>
                  <a:ext cx="1023603" cy="583864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72648370-4F55-5EE0-5ACE-CBE57F290A38}"/>
                    </a:ext>
                  </a:extLst>
                </p:cNvPr>
                <p:cNvSpPr/>
                <p:nvPr/>
              </p:nvSpPr>
              <p:spPr>
                <a:xfrm>
                  <a:off x="8713562" y="3082900"/>
                  <a:ext cx="96644" cy="9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7CCA3B6C-A101-8B50-6B74-A4B9B3D0A95F}"/>
                    </a:ext>
                  </a:extLst>
                </p:cNvPr>
                <p:cNvSpPr/>
                <p:nvPr/>
              </p:nvSpPr>
              <p:spPr>
                <a:xfrm>
                  <a:off x="10826885" y="3122269"/>
                  <a:ext cx="96644" cy="9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31" name="연결선: 꺾임 130">
                  <a:extLst>
                    <a:ext uri="{FF2B5EF4-FFF2-40B4-BE49-F238E27FC236}">
                      <a16:creationId xmlns:a16="http://schemas.microsoft.com/office/drawing/2014/main" id="{E2BC45BB-120F-A442-029A-8217292BEFEB}"/>
                    </a:ext>
                  </a:extLst>
                </p:cNvPr>
                <p:cNvCxnSpPr>
                  <a:cxnSpLocks/>
                  <a:stCxn id="124" idx="0"/>
                  <a:endCxn id="76" idx="3"/>
                </p:cNvCxnSpPr>
                <p:nvPr/>
              </p:nvCxnSpPr>
              <p:spPr>
                <a:xfrm rot="16200000" flipV="1">
                  <a:off x="10231517" y="2478578"/>
                  <a:ext cx="784475" cy="502907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7318721-2E93-80D2-FAD4-D4B6A62F182A}"/>
                    </a:ext>
                  </a:extLst>
                </p:cNvPr>
                <p:cNvSpPr txBox="1"/>
                <p:nvPr/>
              </p:nvSpPr>
              <p:spPr>
                <a:xfrm>
                  <a:off x="7768971" y="2684338"/>
                  <a:ext cx="1758815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여름의 날씨와 관련 있는 스킬들</a:t>
                  </a:r>
                  <a:endParaRPr lang="en-US" altLang="ko-KR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693BBE8A-9A49-1B13-C885-DEC3B499D840}"/>
                    </a:ext>
                  </a:extLst>
                </p:cNvPr>
                <p:cNvSpPr txBox="1"/>
                <p:nvPr/>
              </p:nvSpPr>
              <p:spPr>
                <a:xfrm>
                  <a:off x="10443279" y="2684338"/>
                  <a:ext cx="886781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시원한 이펙트</a:t>
                  </a:r>
                  <a:endParaRPr lang="en-US" altLang="ko-KR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pic>
            <p:nvPicPr>
              <p:cNvPr id="20" name="그림 19" descr="만화 영화, 댄스이(가) 표시된 사진&#10;&#10;자동 생성된 설명">
                <a:extLst>
                  <a:ext uri="{FF2B5EF4-FFF2-40B4-BE49-F238E27FC236}">
                    <a16:creationId xmlns:a16="http://schemas.microsoft.com/office/drawing/2014/main" id="{70098F96-F8F7-9E11-60F9-2A2C481122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42" t="2273" r="39226" b="5838"/>
              <a:stretch/>
            </p:blipFill>
            <p:spPr>
              <a:xfrm>
                <a:off x="6252846" y="1654989"/>
                <a:ext cx="1355187" cy="2234106"/>
              </a:xfrm>
              <a:prstGeom prst="rect">
                <a:avLst/>
              </a:prstGeom>
            </p:spPr>
          </p:pic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B5122F46-E724-0DE8-6D96-B257D11C876E}"/>
              </a:ext>
            </a:extLst>
          </p:cNvPr>
          <p:cNvGrpSpPr/>
          <p:nvPr/>
        </p:nvGrpSpPr>
        <p:grpSpPr>
          <a:xfrm>
            <a:off x="2199419" y="4485875"/>
            <a:ext cx="7793162" cy="1069035"/>
            <a:chOff x="2575721" y="4551200"/>
            <a:chExt cx="7793162" cy="1069035"/>
          </a:xfrm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41674A7-9590-73DE-A587-4885700CBA6C}"/>
                </a:ext>
              </a:extLst>
            </p:cNvPr>
            <p:cNvSpPr/>
            <p:nvPr/>
          </p:nvSpPr>
          <p:spPr>
            <a:xfrm>
              <a:off x="2575721" y="4551200"/>
              <a:ext cx="7793162" cy="1069035"/>
            </a:xfrm>
            <a:prstGeom prst="rect">
              <a:avLst/>
            </a:prstGeom>
            <a:solidFill>
              <a:srgbClr val="FCF5E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E4CB8AA-4C6F-A92B-826A-448A9CF5025C}"/>
                </a:ext>
              </a:extLst>
            </p:cNvPr>
            <p:cNvSpPr txBox="1"/>
            <p:nvPr/>
          </p:nvSpPr>
          <p:spPr>
            <a:xfrm>
              <a:off x="3036105" y="4777941"/>
              <a:ext cx="6872394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스페셜리스트는 자연과 소통하는 컨셉의 클래스입니다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봄을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‘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여름을 떠올리게 하는 분위기를 가지고 있습니다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8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따라서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</a:t>
              </a:r>
              <a:r>
                <a:rPr lang="ko-KR" altLang="en-US" sz="1200" dirty="0">
                  <a:solidFill>
                    <a:srgbClr val="F2784B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신규 클래스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스킬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이펙트 등으로 </a:t>
              </a:r>
              <a:r>
                <a:rPr lang="en-US" altLang="ko-KR" sz="16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“</a:t>
              </a:r>
              <a:r>
                <a:rPr lang="ko-KR" altLang="en-US" sz="1600" dirty="0">
                  <a:solidFill>
                    <a:srgbClr val="F2784B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</a:t>
              </a:r>
              <a:r>
                <a:rPr lang="en-US" altLang="ko-KR" sz="16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”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분위기를 선사하는 클래스로 기획했습니다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0819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F2076-5B56-72EF-1E11-C7859916A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28BC8F2F-324E-A0D9-454B-10C31DB359B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F24AA33-7864-8063-A91A-10D4AADC108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832C7A5-9829-E55D-6ECE-49EE3DA42A4E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2F37BED-A093-303B-E6F6-B7A0983CD4BF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E122139-3301-745F-DAC7-C3D6FB8AF598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35BB7EB-3613-DD6C-05B4-E2BFAB967FA2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BE496BB1-AEB0-76F1-D97D-1374C806F3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1ECC879-0EA5-8ADD-4605-26CF929D0DCF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9BC98AAB-C173-DBFF-E1B0-751815E28947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5852BD25-B325-DC7F-596D-910FEC7898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BED7692-DABA-F459-F55A-03D30C223270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30647005-98DA-4A9A-79A6-9E0FC87987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41C08EE9-D8E5-D440-2C01-653D38144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528E0CC-BD63-163F-13C2-EC8D3B4BF68D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B183E1A4-92ED-433B-4034-CBD78E3C61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E75BA3D4-2CA0-4E2C-1799-CBDB807FF0A3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6EF868C2-DDA7-86C6-2B6B-2F1375C4E0AB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50E5C056-27F2-87E4-1747-09D4D558B9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DB44C9F1-2884-99F0-F275-BC2322097507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B49EBDB-E953-0944-7318-43BE7164C8C3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1AFD05CF-CAA4-5821-72D0-DCE350FEF20E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DFAF482A-5197-FEB6-5F87-E1E0CF681446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2D51C602-965B-DA1A-5F11-A27EE999D1D1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4C7269D0-3FC3-3324-86E3-E80677FEE55A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A9E321E2-C8D1-51FC-64B8-CAA178ED4708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87CE8DB-DA95-2348-FC6E-38438D44D528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F9E6265-28F7-D19F-B9FB-4CD6CD3E5E2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7F7F33C-0BE6-D2C4-09D1-B77DC631394F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4EB2DB7-FD3F-8EB4-7B0E-D3DF4A5A32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C9B546C-7476-17D1-CBD5-5858419A2F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61D44D2-D4EB-30EF-7D25-FC523E27C17D}"/>
              </a:ext>
            </a:extLst>
          </p:cNvPr>
          <p:cNvGrpSpPr/>
          <p:nvPr/>
        </p:nvGrpSpPr>
        <p:grpSpPr>
          <a:xfrm>
            <a:off x="294838" y="708398"/>
            <a:ext cx="2194440" cy="153888"/>
            <a:chOff x="300038" y="465292"/>
            <a:chExt cx="2194440" cy="153888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090E142-D256-D5AD-2127-4AB478C05A3B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8DC9643-243E-8494-3529-272862253B5A}"/>
                </a:ext>
              </a:extLst>
            </p:cNvPr>
            <p:cNvSpPr txBox="1"/>
            <p:nvPr/>
          </p:nvSpPr>
          <p:spPr>
            <a:xfrm>
              <a:off x="471488" y="465292"/>
              <a:ext cx="2022990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가을의 분위기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 은은히 느껴지는 클래스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045DFB-7E5D-2927-4607-D521FF203DD8}"/>
              </a:ext>
            </a:extLst>
          </p:cNvPr>
          <p:cNvGrpSpPr/>
          <p:nvPr/>
        </p:nvGrpSpPr>
        <p:grpSpPr>
          <a:xfrm>
            <a:off x="320301" y="1576764"/>
            <a:ext cx="11549403" cy="3704472"/>
            <a:chOff x="320301" y="1576764"/>
            <a:chExt cx="11549403" cy="370447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4B5703F-5082-18D3-475B-7DE8DB15CF01}"/>
                </a:ext>
              </a:extLst>
            </p:cNvPr>
            <p:cNvGrpSpPr/>
            <p:nvPr/>
          </p:nvGrpSpPr>
          <p:grpSpPr>
            <a:xfrm>
              <a:off x="320301" y="1576764"/>
              <a:ext cx="3672000" cy="3704472"/>
              <a:chOff x="320301" y="1576764"/>
              <a:chExt cx="3672000" cy="3704472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5E273535-70FF-0051-8E5C-9ECB59D54CC1}"/>
                  </a:ext>
                </a:extLst>
              </p:cNvPr>
              <p:cNvGrpSpPr/>
              <p:nvPr/>
            </p:nvGrpSpPr>
            <p:grpSpPr>
              <a:xfrm>
                <a:off x="320301" y="1576764"/>
                <a:ext cx="3672000" cy="3704472"/>
                <a:chOff x="320301" y="939804"/>
                <a:chExt cx="3672000" cy="3704472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0697FCB8-0004-E0AA-5AD4-F1801D7EF966}"/>
                    </a:ext>
                  </a:extLst>
                </p:cNvPr>
                <p:cNvSpPr/>
                <p:nvPr/>
              </p:nvSpPr>
              <p:spPr>
                <a:xfrm>
                  <a:off x="320301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FB2EEC0B-D293-AD31-4041-6A4157C4D182}"/>
                    </a:ext>
                  </a:extLst>
                </p:cNvPr>
                <p:cNvGrpSpPr/>
                <p:nvPr/>
              </p:nvGrpSpPr>
              <p:grpSpPr>
                <a:xfrm>
                  <a:off x="442566" y="939804"/>
                  <a:ext cx="1029600" cy="249730"/>
                  <a:chOff x="728379" y="1010408"/>
                  <a:chExt cx="1029600" cy="245510"/>
                </a:xfrm>
              </p:grpSpPr>
              <p:sp>
                <p:nvSpPr>
                  <p:cNvPr id="15" name="직사각형 14">
                    <a:extLst>
                      <a:ext uri="{FF2B5EF4-FFF2-40B4-BE49-F238E27FC236}">
                        <a16:creationId xmlns:a16="http://schemas.microsoft.com/office/drawing/2014/main" id="{94BC0949-288D-A716-A6E6-7E423960AFB1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0296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107A6710-ACF9-6EDE-EFF2-66A92D9D8237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886781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단풍잎 이펙트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73D05BF-13A7-93A1-F14E-C1869D3D770C}"/>
                  </a:ext>
                </a:extLst>
              </p:cNvPr>
              <p:cNvSpPr txBox="1"/>
              <p:nvPr/>
            </p:nvSpPr>
            <p:spPr>
              <a:xfrm>
                <a:off x="654929" y="4693861"/>
                <a:ext cx="30027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단풍잎의 모양으로 일부 스킬의 이펙트를 구성합니다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단풍잎 모양으로 형성된 바닥의 잔여 이펙트 등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BFF14FB9-1DEF-2B67-1FA2-7146C649A9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25A055F2-E390-36AF-9BA3-CFC31A669AF4}"/>
                  </a:ext>
                </a:extLst>
              </p:cNvPr>
              <p:cNvGrpSpPr/>
              <p:nvPr/>
            </p:nvGrpSpPr>
            <p:grpSpPr>
              <a:xfrm>
                <a:off x="482412" y="2087368"/>
                <a:ext cx="3347779" cy="1775122"/>
                <a:chOff x="457766" y="1346867"/>
                <a:chExt cx="3347779" cy="1775122"/>
              </a:xfrm>
            </p:grpSpPr>
            <p:sp>
              <p:nvSpPr>
                <p:cNvPr id="51" name="화살표: 오른쪽 50">
                  <a:extLst>
                    <a:ext uri="{FF2B5EF4-FFF2-40B4-BE49-F238E27FC236}">
                      <a16:creationId xmlns:a16="http://schemas.microsoft.com/office/drawing/2014/main" id="{64C2D2EA-D90E-4C03-5F7B-DBD079B9E780}"/>
                    </a:ext>
                  </a:extLst>
                </p:cNvPr>
                <p:cNvSpPr/>
                <p:nvPr/>
              </p:nvSpPr>
              <p:spPr>
                <a:xfrm>
                  <a:off x="2024272" y="2156174"/>
                  <a:ext cx="214767" cy="156508"/>
                </a:xfrm>
                <a:prstGeom prst="rightArrow">
                  <a:avLst/>
                </a:prstGeom>
                <a:solidFill>
                  <a:srgbClr val="F2D57E"/>
                </a:solidFill>
                <a:ln w="9525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608B0EBC-5A77-D7B9-32C2-34D8F011E71D}"/>
                    </a:ext>
                  </a:extLst>
                </p:cNvPr>
                <p:cNvGrpSpPr/>
                <p:nvPr/>
              </p:nvGrpSpPr>
              <p:grpSpPr>
                <a:xfrm>
                  <a:off x="457766" y="1346867"/>
                  <a:ext cx="1482628" cy="1775122"/>
                  <a:chOff x="6351875" y="3862644"/>
                  <a:chExt cx="1257718" cy="1505842"/>
                </a:xfrm>
              </p:grpSpPr>
              <p:sp>
                <p:nvSpPr>
                  <p:cNvPr id="72" name="직사각형 71">
                    <a:extLst>
                      <a:ext uri="{FF2B5EF4-FFF2-40B4-BE49-F238E27FC236}">
                        <a16:creationId xmlns:a16="http://schemas.microsoft.com/office/drawing/2014/main" id="{F5511B51-1145-2ECC-6655-8738D7695BEC}"/>
                      </a:ext>
                    </a:extLst>
                  </p:cNvPr>
                  <p:cNvSpPr/>
                  <p:nvPr/>
                </p:nvSpPr>
                <p:spPr>
                  <a:xfrm>
                    <a:off x="6351875" y="3862644"/>
                    <a:ext cx="1257718" cy="150584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75" name="그림 74" descr="호박, 빛, 불, 불꽃이(가) 표시된 사진&#10;&#10;자동 생성된 설명">
                    <a:extLst>
                      <a:ext uri="{FF2B5EF4-FFF2-40B4-BE49-F238E27FC236}">
                        <a16:creationId xmlns:a16="http://schemas.microsoft.com/office/drawing/2014/main" id="{ED803A99-49DB-3259-5CFE-14AED9787D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03" t="4417" r="11380" b="10156"/>
                  <a:stretch/>
                </p:blipFill>
                <p:spPr>
                  <a:xfrm>
                    <a:off x="6351875" y="3917439"/>
                    <a:ext cx="1257718" cy="139625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3954C4E5-887D-72BF-709D-725C6A2CCA1D}"/>
                    </a:ext>
                  </a:extLst>
                </p:cNvPr>
                <p:cNvGrpSpPr/>
                <p:nvPr/>
              </p:nvGrpSpPr>
              <p:grpSpPr>
                <a:xfrm>
                  <a:off x="2322917" y="1346867"/>
                  <a:ext cx="1482628" cy="1775122"/>
                  <a:chOff x="8103118" y="3862644"/>
                  <a:chExt cx="1257718" cy="1505842"/>
                </a:xfrm>
              </p:grpSpPr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CD92FDAE-146E-4DE7-CA57-322B282E7062}"/>
                      </a:ext>
                    </a:extLst>
                  </p:cNvPr>
                  <p:cNvSpPr/>
                  <p:nvPr/>
                </p:nvSpPr>
                <p:spPr>
                  <a:xfrm>
                    <a:off x="8103118" y="3862644"/>
                    <a:ext cx="1257718" cy="150584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71" name="그림 70" descr="예술이(가) 표시된 사진&#10;&#10;낮은 신뢰도로 자동 생성된 설명">
                    <a:extLst>
                      <a:ext uri="{FF2B5EF4-FFF2-40B4-BE49-F238E27FC236}">
                        <a16:creationId xmlns:a16="http://schemas.microsoft.com/office/drawing/2014/main" id="{4A8404C8-7658-C61B-7000-C42ABDEAB1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874" t="60882" r="21444" b="12484"/>
                  <a:stretch/>
                </p:blipFill>
                <p:spPr>
                  <a:xfrm>
                    <a:off x="8398870" y="4945031"/>
                    <a:ext cx="666215" cy="368660"/>
                  </a:xfrm>
                  <a:prstGeom prst="rect">
                    <a:avLst/>
                  </a:prstGeom>
                  <a:effectLst/>
                </p:spPr>
              </p:pic>
            </p:grp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202B1F82-82BA-3B26-AB33-0D081A752CB4}"/>
                  </a:ext>
                </a:extLst>
              </p:cNvPr>
              <p:cNvGrpSpPr/>
              <p:nvPr/>
            </p:nvGrpSpPr>
            <p:grpSpPr>
              <a:xfrm>
                <a:off x="1752910" y="3902830"/>
                <a:ext cx="806782" cy="230832"/>
                <a:chOff x="9965180" y="5554371"/>
                <a:chExt cx="806782" cy="230832"/>
              </a:xfrm>
            </p:grpSpPr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147B043-175D-DF3B-A34A-8982F8555BF4}"/>
                    </a:ext>
                  </a:extLst>
                </p:cNvPr>
                <p:cNvSpPr txBox="1"/>
                <p:nvPr/>
              </p:nvSpPr>
              <p:spPr>
                <a:xfrm>
                  <a:off x="10056702" y="5554371"/>
                  <a:ext cx="71526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이펙트 예시</a:t>
                  </a:r>
                  <a:endParaRPr lang="en-US" altLang="ko-KR" sz="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78" name="이등변 삼각형 77">
                  <a:extLst>
                    <a:ext uri="{FF2B5EF4-FFF2-40B4-BE49-F238E27FC236}">
                      <a16:creationId xmlns:a16="http://schemas.microsoft.com/office/drawing/2014/main" id="{1115B9EB-820D-22F7-7156-3F708A4DCA3A}"/>
                    </a:ext>
                  </a:extLst>
                </p:cNvPr>
                <p:cNvSpPr/>
                <p:nvPr/>
              </p:nvSpPr>
              <p:spPr>
                <a:xfrm>
                  <a:off x="9965180" y="5630338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5A7F566-07AF-7D9D-383D-B949D0042E51}"/>
                </a:ext>
              </a:extLst>
            </p:cNvPr>
            <p:cNvGrpSpPr/>
            <p:nvPr/>
          </p:nvGrpSpPr>
          <p:grpSpPr>
            <a:xfrm>
              <a:off x="4259002" y="1576764"/>
              <a:ext cx="3672000" cy="3704472"/>
              <a:chOff x="4259002" y="1576764"/>
              <a:chExt cx="3672000" cy="3704472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D4F9548D-8DE3-A313-BC64-A5F4B0A0459C}"/>
                  </a:ext>
                </a:extLst>
              </p:cNvPr>
              <p:cNvGrpSpPr/>
              <p:nvPr/>
            </p:nvGrpSpPr>
            <p:grpSpPr>
              <a:xfrm>
                <a:off x="4259002" y="1576764"/>
                <a:ext cx="3672000" cy="3704472"/>
                <a:chOff x="4260000" y="939804"/>
                <a:chExt cx="3672000" cy="3704472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642B5051-B5D9-E783-8C98-7C31FF48CDAF}"/>
                    </a:ext>
                  </a:extLst>
                </p:cNvPr>
                <p:cNvSpPr/>
                <p:nvPr/>
              </p:nvSpPr>
              <p:spPr>
                <a:xfrm>
                  <a:off x="4260000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EE269971-5FA6-2D28-8044-FC5C1E158008}"/>
                    </a:ext>
                  </a:extLst>
                </p:cNvPr>
                <p:cNvGrpSpPr/>
                <p:nvPr/>
              </p:nvGrpSpPr>
              <p:grpSpPr>
                <a:xfrm>
                  <a:off x="4382264" y="939804"/>
                  <a:ext cx="918000" cy="249730"/>
                  <a:chOff x="728379" y="1010408"/>
                  <a:chExt cx="918000" cy="245510"/>
                </a:xfrm>
              </p:grpSpPr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908B0113-3824-C87B-98DF-AD598C3C7D0D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9180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3407780B-2598-F1DD-D71B-CD74B57E6D16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774571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가을의 색감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C1F39637-1AD3-00C3-DC84-CFD907740195}"/>
                  </a:ext>
                </a:extLst>
              </p:cNvPr>
              <p:cNvGrpSpPr/>
              <p:nvPr/>
            </p:nvGrpSpPr>
            <p:grpSpPr>
              <a:xfrm>
                <a:off x="5262006" y="3902830"/>
                <a:ext cx="1665992" cy="230832"/>
                <a:chOff x="9965180" y="5554371"/>
                <a:chExt cx="1665992" cy="230832"/>
              </a:xfrm>
            </p:grpSpPr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BC32DA57-5A6F-4A6F-FC67-2862C028CC00}"/>
                    </a:ext>
                  </a:extLst>
                </p:cNvPr>
                <p:cNvSpPr txBox="1"/>
                <p:nvPr/>
              </p:nvSpPr>
              <p:spPr>
                <a:xfrm>
                  <a:off x="10056702" y="5554371"/>
                  <a:ext cx="157447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가을의 분위기가 느껴지는 색상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22" name="이등변 삼각형 121">
                  <a:extLst>
                    <a:ext uri="{FF2B5EF4-FFF2-40B4-BE49-F238E27FC236}">
                      <a16:creationId xmlns:a16="http://schemas.microsoft.com/office/drawing/2014/main" id="{AA6224B1-E9B6-EAD6-6674-5C795404FA9E}"/>
                    </a:ext>
                  </a:extLst>
                </p:cNvPr>
                <p:cNvSpPr/>
                <p:nvPr/>
              </p:nvSpPr>
              <p:spPr>
                <a:xfrm>
                  <a:off x="9965180" y="5630338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BE28C19B-FB67-360B-0AEE-60A7751464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228" b="10600"/>
              <a:stretch/>
            </p:blipFill>
            <p:spPr bwMode="auto">
              <a:xfrm>
                <a:off x="4443923" y="2069916"/>
                <a:ext cx="3302158" cy="1829403"/>
              </a:xfrm>
              <a:prstGeom prst="rect">
                <a:avLst/>
              </a:prstGeom>
              <a:noFill/>
              <a:effectLst>
                <a:softEdge rad="381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63C2B2F-DE3C-AC2B-94C1-C2BB981C31A6}"/>
                  </a:ext>
                </a:extLst>
              </p:cNvPr>
              <p:cNvSpPr txBox="1"/>
              <p:nvPr/>
            </p:nvSpPr>
            <p:spPr>
              <a:xfrm>
                <a:off x="4649735" y="4632305"/>
                <a:ext cx="28905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일부 스킬의 이펙트를 가을의 색감으로 구성합니다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노랑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주황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빨강의 조합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endPara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B8874737-5557-6E2B-366C-9A7166DCE7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9003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53CC833-B5D0-95B0-289F-976F146495B8}"/>
                </a:ext>
              </a:extLst>
            </p:cNvPr>
            <p:cNvGrpSpPr/>
            <p:nvPr/>
          </p:nvGrpSpPr>
          <p:grpSpPr>
            <a:xfrm>
              <a:off x="8197704" y="1576764"/>
              <a:ext cx="3672000" cy="3704472"/>
              <a:chOff x="8197704" y="1576764"/>
              <a:chExt cx="3672000" cy="3704472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4F39590-9B71-002E-E8F8-325D51EF4D44}"/>
                  </a:ext>
                </a:extLst>
              </p:cNvPr>
              <p:cNvGrpSpPr/>
              <p:nvPr/>
            </p:nvGrpSpPr>
            <p:grpSpPr>
              <a:xfrm>
                <a:off x="8197704" y="1576764"/>
                <a:ext cx="3672000" cy="3704472"/>
                <a:chOff x="8188942" y="939804"/>
                <a:chExt cx="3672000" cy="3704472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593F0562-2531-2EF7-C959-B63378206605}"/>
                    </a:ext>
                  </a:extLst>
                </p:cNvPr>
                <p:cNvSpPr/>
                <p:nvPr/>
              </p:nvSpPr>
              <p:spPr>
                <a:xfrm>
                  <a:off x="8188942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484DEBA0-C71F-F7A8-DA64-450707758175}"/>
                    </a:ext>
                  </a:extLst>
                </p:cNvPr>
                <p:cNvGrpSpPr/>
                <p:nvPr/>
              </p:nvGrpSpPr>
              <p:grpSpPr>
                <a:xfrm>
                  <a:off x="8311206" y="939804"/>
                  <a:ext cx="1508400" cy="249730"/>
                  <a:chOff x="728379" y="1010408"/>
                  <a:chExt cx="1508400" cy="245510"/>
                </a:xfrm>
              </p:grpSpPr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BC5DDF52-6D61-087F-07FA-4DF3CD2603BB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508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686EE204-1ADB-8F97-09FB-8686DF0762A1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1364476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사슴 컨셉의 아이덴티티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A608C79-8597-5C95-0AC4-4288C51D7DBE}"/>
                  </a:ext>
                </a:extLst>
              </p:cNvPr>
              <p:cNvSpPr txBox="1"/>
              <p:nvPr/>
            </p:nvSpPr>
            <p:spPr>
              <a:xfrm>
                <a:off x="8846520" y="4632305"/>
                <a:ext cx="2374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가을과 관련이 있는 사슴을 활용합니다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번식 계절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–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화투패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–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(10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월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에 등장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CA6B33A3-82E3-F809-7EB6-E5542599ABD2}"/>
                  </a:ext>
                </a:extLst>
              </p:cNvPr>
              <p:cNvGrpSpPr/>
              <p:nvPr/>
            </p:nvGrpSpPr>
            <p:grpSpPr>
              <a:xfrm>
                <a:off x="9630313" y="3902830"/>
                <a:ext cx="806782" cy="230832"/>
                <a:chOff x="2780662" y="4880402"/>
                <a:chExt cx="806782" cy="230832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31BFBA8-F325-55E8-6E73-DBCA58251CDE}"/>
                    </a:ext>
                  </a:extLst>
                </p:cNvPr>
                <p:cNvSpPr txBox="1"/>
                <p:nvPr/>
              </p:nvSpPr>
              <p:spPr>
                <a:xfrm>
                  <a:off x="2872184" y="4880402"/>
                  <a:ext cx="71526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가을과 사슴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23" name="이등변 삼각형 22">
                  <a:extLst>
                    <a:ext uri="{FF2B5EF4-FFF2-40B4-BE49-F238E27FC236}">
                      <a16:creationId xmlns:a16="http://schemas.microsoft.com/office/drawing/2014/main" id="{0567BC1C-B8B9-F4EE-8023-27984A33101F}"/>
                    </a:ext>
                  </a:extLst>
                </p:cNvPr>
                <p:cNvSpPr/>
                <p:nvPr/>
              </p:nvSpPr>
              <p:spPr>
                <a:xfrm>
                  <a:off x="2780662" y="4956369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515DFF06-0BEA-6DFE-3E4A-D5EA10D78FF2}"/>
                  </a:ext>
                </a:extLst>
              </p:cNvPr>
              <p:cNvGrpSpPr/>
              <p:nvPr/>
            </p:nvGrpSpPr>
            <p:grpSpPr>
              <a:xfrm>
                <a:off x="8481278" y="2069917"/>
                <a:ext cx="3104852" cy="1829401"/>
                <a:chOff x="2731246" y="3382652"/>
                <a:chExt cx="2425632" cy="1429200"/>
              </a:xfrm>
            </p:grpSpPr>
            <p:pic>
              <p:nvPicPr>
                <p:cNvPr id="37" name="그림 36" descr="만화 영화, 가상의 캐릭터, 예술, 창작 예술이(가) 표시된 사진&#10;&#10;자동 생성된 설명">
                  <a:extLst>
                    <a:ext uri="{FF2B5EF4-FFF2-40B4-BE49-F238E27FC236}">
                      <a16:creationId xmlns:a16="http://schemas.microsoft.com/office/drawing/2014/main" id="{B46CBA35-CF5D-4DD7-B374-CBF8F49D58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5" t="1763" r="76000" b="1842"/>
                <a:stretch/>
              </p:blipFill>
              <p:spPr>
                <a:xfrm>
                  <a:off x="4224699" y="3382652"/>
                  <a:ext cx="932179" cy="1429200"/>
                </a:xfrm>
                <a:prstGeom prst="rect">
                  <a:avLst/>
                </a:prstGeom>
                <a:effectLst>
                  <a:softEdge rad="25400"/>
                </a:effectLst>
              </p:spPr>
            </p:pic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3703E4F3-AFFB-6030-088A-5B53B51299B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573" b="8836"/>
                <a:stretch/>
              </p:blipFill>
              <p:spPr bwMode="auto">
                <a:xfrm>
                  <a:off x="2731246" y="3382652"/>
                  <a:ext cx="1257370" cy="1429200"/>
                </a:xfrm>
                <a:prstGeom prst="rect">
                  <a:avLst/>
                </a:prstGeom>
                <a:noFill/>
                <a:effectLst>
                  <a:softEdge rad="381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24" name="직선 연결선 123">
                <a:extLst>
                  <a:ext uri="{FF2B5EF4-FFF2-40B4-BE49-F238E27FC236}">
                    <a16:creationId xmlns:a16="http://schemas.microsoft.com/office/drawing/2014/main" id="{74976FB3-BEA6-08B7-9A8D-5C92A51498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7705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4959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D6F38-1D6D-12E7-33E9-8BBEDDB7C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C282251-CEC3-C68B-9480-4CF628C96F8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B384305-0363-3DC7-91A7-5CD0C40BDBF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FA34440-54AC-EDFE-24EE-96EEB6E3D32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593B1CA-10C4-A50F-FEED-4B7A0E86932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9C90DCA-3392-A9E4-2EF2-BE7A9881B0E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3D7F1CA-4B1B-81BD-D1A4-57BBBF7165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4F49A45D-4485-7A6A-7584-46979F12735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9F1DAE-577B-3E90-2382-2C2E0BAC6F5E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AD5ADBD-91AB-966E-E84B-6BD615BDC7B4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5353BAF-13C7-DC55-2AB3-05093961075E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05C1EF1D-B78A-4772-B3A8-85C93E972B0D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D6843946-DE79-710A-5EEC-126CCF4FBA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17EF958C-E0BB-F54C-2B4A-F48B7F9D0445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6CD0D97C-9A71-368D-EA25-5B119ABA32D9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3BD62202-FF5D-C0D7-115A-E36998C87D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618FE50D-96B5-BDAF-142B-D2EA97F988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B09B6634-99F5-55E7-0DCA-83FE00934F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325ED42-64E5-696D-BB3A-313390DE42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CB923A6-EB96-99A8-3E7D-AEF643763F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06DD6E7-550C-D0CC-90A0-DE62B05E20E3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3D4DF646-FE53-20FE-E913-ABA0EF5B01B9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44408777-547B-4861-31B6-F329FB40F2FC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D3426394-7F2F-71D5-3F1E-6F31E21C7498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4B9987E7-7284-9908-0C34-DD9AF4E2631A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33A04E9B-AD6A-A28A-FAB5-608F126DA87C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BBA3A0-3A02-0880-62B4-26ADEE65BF58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1C84EB-52C5-B197-6D45-17BA866F9026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D28D27-49E7-FD93-5F0F-9A905228A96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6FF355-1A5E-BF43-5A7D-281078B59989}"/>
              </a:ext>
            </a:extLst>
          </p:cNvPr>
          <p:cNvGrpSpPr/>
          <p:nvPr/>
        </p:nvGrpSpPr>
        <p:grpSpPr>
          <a:xfrm>
            <a:off x="294838" y="708398"/>
            <a:ext cx="2335504" cy="153888"/>
            <a:chOff x="300038" y="465292"/>
            <a:chExt cx="2335504" cy="15388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D6BD64-BE83-6EFC-BB80-DC36A8C7A9EB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FE583C-6956-5017-FCE3-0BDCEAA3AEAE}"/>
                </a:ext>
              </a:extLst>
            </p:cNvPr>
            <p:cNvSpPr txBox="1"/>
            <p:nvPr/>
          </p:nvSpPr>
          <p:spPr>
            <a:xfrm>
              <a:off x="471488" y="465292"/>
              <a:ext cx="2164054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자연의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불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을 다루고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영혼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과 소통하는 클래스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F3D88D5B-AABC-713D-5FFC-7ED4493DA41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51E30C-314D-CCAD-1874-FF0005EEEBA8}"/>
              </a:ext>
            </a:extLst>
          </p:cNvPr>
          <p:cNvGrpSpPr/>
          <p:nvPr/>
        </p:nvGrpSpPr>
        <p:grpSpPr>
          <a:xfrm>
            <a:off x="320302" y="1291424"/>
            <a:ext cx="11561528" cy="4374082"/>
            <a:chOff x="320302" y="1291424"/>
            <a:chExt cx="11561528" cy="437408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DE942C7-71DB-87DE-2BDD-B51AC7299427}"/>
                </a:ext>
              </a:extLst>
            </p:cNvPr>
            <p:cNvGrpSpPr/>
            <p:nvPr/>
          </p:nvGrpSpPr>
          <p:grpSpPr>
            <a:xfrm>
              <a:off x="6203158" y="1291424"/>
              <a:ext cx="5678672" cy="4374082"/>
              <a:chOff x="6203158" y="1291424"/>
              <a:chExt cx="5678672" cy="4374082"/>
            </a:xfrm>
          </p:grpSpPr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83033E29-B3A6-5FD4-0E78-E59CC2BD975E}"/>
                  </a:ext>
                </a:extLst>
              </p:cNvPr>
              <p:cNvGrpSpPr/>
              <p:nvPr/>
            </p:nvGrpSpPr>
            <p:grpSpPr>
              <a:xfrm>
                <a:off x="6203158" y="1291424"/>
                <a:ext cx="5678672" cy="4374082"/>
                <a:chOff x="6203158" y="1058393"/>
                <a:chExt cx="5678672" cy="4374082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3FD66942-C7ED-E6FF-43C8-E1979CCD9ECD}"/>
                    </a:ext>
                  </a:extLst>
                </p:cNvPr>
                <p:cNvSpPr/>
                <p:nvPr/>
              </p:nvSpPr>
              <p:spPr>
                <a:xfrm>
                  <a:off x="6203158" y="1200070"/>
                  <a:ext cx="5678672" cy="42324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93E9D828-63AE-2EBC-281B-B080B1EA8B0D}"/>
                    </a:ext>
                  </a:extLst>
                </p:cNvPr>
                <p:cNvGrpSpPr/>
                <p:nvPr/>
              </p:nvGrpSpPr>
              <p:grpSpPr>
                <a:xfrm>
                  <a:off x="6335556" y="1058393"/>
                  <a:ext cx="1285200" cy="246221"/>
                  <a:chOff x="728379" y="1010408"/>
                  <a:chExt cx="1285200" cy="246221"/>
                </a:xfrm>
              </p:grpSpPr>
              <p:sp>
                <p:nvSpPr>
                  <p:cNvPr id="76" name="직사각형 75">
                    <a:extLst>
                      <a:ext uri="{FF2B5EF4-FFF2-40B4-BE49-F238E27FC236}">
                        <a16:creationId xmlns:a16="http://schemas.microsoft.com/office/drawing/2014/main" id="{260F0B2A-32FA-59F8-D663-877EDFCCB853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2852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80F7C104-5982-68AA-B5FA-96E8BBB7F9B8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114005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자연을 떠도는 영혼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C5C20A-4801-F45F-2D5D-1006327327D5}"/>
                  </a:ext>
                </a:extLst>
              </p:cNvPr>
              <p:cNvSpPr txBox="1"/>
              <p:nvPr/>
            </p:nvSpPr>
            <p:spPr>
              <a:xfrm>
                <a:off x="7161210" y="4460966"/>
                <a:ext cx="3762568" cy="984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불을 다룬다는 컨셉을 유지하면서도 더 강력한 불꽃의 느낌을 줍니다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푸른 불꽃의 온도가 더 높다는 점을 활용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endParaRPr lang="en-US" altLang="ko-KR" sz="800" dirty="0"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영혼의 모습이 형상화되어 공격하는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solidFill>
                      <a:srgbClr val="EB640A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사용합니다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스킬의 시전 속도는 공격 속도에 영향을 받지 않습니다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F5E1BF21-F778-5EA4-5FEA-32E9976C5B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3158" y="4244256"/>
                <a:ext cx="5678672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010A5678-C6CC-53D2-421B-CA643D49A5C2}"/>
                  </a:ext>
                </a:extLst>
              </p:cNvPr>
              <p:cNvGrpSpPr/>
              <p:nvPr/>
            </p:nvGrpSpPr>
            <p:grpSpPr>
              <a:xfrm>
                <a:off x="6526892" y="2009197"/>
                <a:ext cx="5051470" cy="1995235"/>
                <a:chOff x="6468102" y="2009197"/>
                <a:chExt cx="5051470" cy="1995235"/>
              </a:xfrm>
            </p:grpSpPr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688CF44D-A020-63C6-52E9-DF6AE6BA6993}"/>
                    </a:ext>
                  </a:extLst>
                </p:cNvPr>
                <p:cNvGrpSpPr/>
                <p:nvPr/>
              </p:nvGrpSpPr>
              <p:grpSpPr>
                <a:xfrm>
                  <a:off x="9772095" y="2009197"/>
                  <a:ext cx="1747477" cy="1995235"/>
                  <a:chOff x="9772095" y="2009197"/>
                  <a:chExt cx="1747477" cy="1995235"/>
                </a:xfrm>
              </p:grpSpPr>
              <p:pic>
                <p:nvPicPr>
                  <p:cNvPr id="24" name="그림 23" descr="페인팅, 예술, 그림, 일러스트레이션이(가) 표시된 사진&#10;&#10;자동 생성된 설명">
                    <a:extLst>
                      <a:ext uri="{FF2B5EF4-FFF2-40B4-BE49-F238E27FC236}">
                        <a16:creationId xmlns:a16="http://schemas.microsoft.com/office/drawing/2014/main" id="{1103AE5A-D0DB-4230-5709-F231749663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772095" y="2009197"/>
                    <a:ext cx="1747477" cy="1747477"/>
                  </a:xfrm>
                  <a:prstGeom prst="rect">
                    <a:avLst/>
                  </a:prstGeom>
                  <a:effectLst>
                    <a:softEdge rad="38100"/>
                  </a:effectLst>
                </p:spPr>
              </p:pic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6F7CA74E-D713-059A-D487-926A757488EE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8" y="3773600"/>
                    <a:ext cx="988271" cy="230832"/>
                    <a:chOff x="7905312" y="4119725"/>
                    <a:chExt cx="988271" cy="230832"/>
                  </a:xfrm>
                </p:grpSpPr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D727FDCA-C0FD-DBEC-45DD-2D6D04630A2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77948" y="4119725"/>
                      <a:ext cx="91563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강림 스킬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32" name="이등변 삼각형 31">
                      <a:extLst>
                        <a:ext uri="{FF2B5EF4-FFF2-40B4-BE49-F238E27FC236}">
                          <a16:creationId xmlns:a16="http://schemas.microsoft.com/office/drawing/2014/main" id="{EA7B0A02-0945-1D9F-5CEC-619D5BE77D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05312" y="4192430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64BC72CC-8441-2815-494F-09D2B00FE8EE}"/>
                    </a:ext>
                  </a:extLst>
                </p:cNvPr>
                <p:cNvGrpSpPr/>
                <p:nvPr/>
              </p:nvGrpSpPr>
              <p:grpSpPr>
                <a:xfrm>
                  <a:off x="6468102" y="2010674"/>
                  <a:ext cx="2875605" cy="1993758"/>
                  <a:chOff x="6468102" y="2010674"/>
                  <a:chExt cx="2875605" cy="1993758"/>
                </a:xfrm>
              </p:grpSpPr>
              <p:grpSp>
                <p:nvGrpSpPr>
                  <p:cNvPr id="71" name="그룹 70">
                    <a:extLst>
                      <a:ext uri="{FF2B5EF4-FFF2-40B4-BE49-F238E27FC236}">
                        <a16:creationId xmlns:a16="http://schemas.microsoft.com/office/drawing/2014/main" id="{30F4E725-BBCA-361D-E4C8-B04B1D664935}"/>
                      </a:ext>
                    </a:extLst>
                  </p:cNvPr>
                  <p:cNvGrpSpPr/>
                  <p:nvPr/>
                </p:nvGrpSpPr>
                <p:grpSpPr>
                  <a:xfrm>
                    <a:off x="6952240" y="3773600"/>
                    <a:ext cx="1907329" cy="230832"/>
                    <a:chOff x="6876752" y="3773600"/>
                    <a:chExt cx="1907329" cy="230832"/>
                  </a:xfrm>
                </p:grpSpPr>
                <p:sp>
                  <p:nvSpPr>
                    <p:cNvPr id="18" name="이등변 삼각형 17">
                      <a:extLst>
                        <a:ext uri="{FF2B5EF4-FFF2-40B4-BE49-F238E27FC236}">
                          <a16:creationId xmlns:a16="http://schemas.microsoft.com/office/drawing/2014/main" id="{D2FB027F-3C17-3967-297D-4AD253471E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76752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FA831650-8104-C3D1-0515-A25AD3DA6D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51528" y="3773600"/>
                      <a:ext cx="1832553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청령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푸른 불꽃으로 형상화된 영혼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50" name="그룹 49">
                    <a:extLst>
                      <a:ext uri="{FF2B5EF4-FFF2-40B4-BE49-F238E27FC236}">
                        <a16:creationId xmlns:a16="http://schemas.microsoft.com/office/drawing/2014/main" id="{9DA4DBCD-58F1-71BD-80D6-98620079F3B7}"/>
                      </a:ext>
                    </a:extLst>
                  </p:cNvPr>
                  <p:cNvGrpSpPr/>
                  <p:nvPr/>
                </p:nvGrpSpPr>
                <p:grpSpPr>
                  <a:xfrm>
                    <a:off x="6468102" y="2010674"/>
                    <a:ext cx="2875605" cy="1746000"/>
                    <a:chOff x="6468102" y="1881021"/>
                    <a:chExt cx="2875605" cy="1746000"/>
                  </a:xfrm>
                </p:grpSpPr>
                <p:pic>
                  <p:nvPicPr>
                    <p:cNvPr id="21" name="그림 20" descr="스크린샷, 불꽃, 연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EDD2C5B-7E2E-214E-BC3D-B5FF2E57E4D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597707" y="1881021"/>
                      <a:ext cx="1746000" cy="1746000"/>
                    </a:xfrm>
                    <a:prstGeom prst="rect">
                      <a:avLst/>
                    </a:prstGeom>
                    <a:effectLst>
                      <a:softEdge rad="38100"/>
                    </a:effectLst>
                  </p:spPr>
                </p:pic>
                <p:pic>
                  <p:nvPicPr>
                    <p:cNvPr id="1026" name="Picture 2">
                      <a:extLst>
                        <a:ext uri="{FF2B5EF4-FFF2-40B4-BE49-F238E27FC236}">
                          <a16:creationId xmlns:a16="http://schemas.microsoft.com/office/drawing/2014/main" id="{96DF039A-4A83-7692-43DE-889FD4FC356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5">
                      <a:clrChange>
                        <a:clrFrom>
                          <a:srgbClr val="000000"/>
                        </a:clrFrom>
                        <a:clrTo>
                          <a:srgbClr val="000000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6">
                              <a14:imgEffect>
                                <a14:backgroundRemoval t="10000" b="90000" l="10000" r="90000">
                                  <a14:backgroundMark x1="32778" y1="50000" x2="32778" y2="78889"/>
                                  <a14:backgroundMark x1="57500" y1="45278" x2="58333" y2="48611"/>
                                  <a14:backgroundMark x1="58056" y1="47500" x2="58889" y2="51111"/>
                                  <a14:backgroundMark x1="45556" y1="52500" x2="45556" y2="52500"/>
                                  <a14:backgroundMark x1="45833" y1="51944" x2="43889" y2="54167"/>
                                  <a14:backgroundMark x1="47222" y1="51389" x2="47222" y2="51389"/>
                                  <a14:backgroundMark x1="46667" y1="40000" x2="43611" y2="41944"/>
                                  <a14:backgroundMark x1="45556" y1="40833" x2="42500" y2="42778"/>
                                  <a14:backgroundMark x1="56944" y1="27778" x2="57778" y2="29722"/>
                                  <a14:backgroundMark x1="50278" y1="24167" x2="50278" y2="24167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134" t="15671" r="33360" b="20348"/>
                    <a:stretch/>
                  </p:blipFill>
                  <p:spPr bwMode="auto">
                    <a:xfrm>
                      <a:off x="6468102" y="2531259"/>
                      <a:ext cx="322697" cy="67678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39" name="화살표: 오른쪽 38">
                      <a:extLst>
                        <a:ext uri="{FF2B5EF4-FFF2-40B4-BE49-F238E27FC236}">
                          <a16:creationId xmlns:a16="http://schemas.microsoft.com/office/drawing/2014/main" id="{91C4F4AB-9217-B4D2-D950-5A62EECDD9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35875" y="2754237"/>
                      <a:ext cx="316756" cy="230831"/>
                    </a:xfrm>
                    <a:prstGeom prst="rightArrow">
                      <a:avLst/>
                    </a:prstGeom>
                    <a:solidFill>
                      <a:srgbClr val="F2D57E"/>
                    </a:solidFill>
                    <a:ln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E075B5C-C20D-313F-4C22-D5B36F4B605E}"/>
                </a:ext>
              </a:extLst>
            </p:cNvPr>
            <p:cNvGrpSpPr/>
            <p:nvPr/>
          </p:nvGrpSpPr>
          <p:grpSpPr>
            <a:xfrm>
              <a:off x="320302" y="1291424"/>
              <a:ext cx="5678672" cy="4374080"/>
              <a:chOff x="320302" y="1291424"/>
              <a:chExt cx="5678672" cy="4374080"/>
            </a:xfrm>
          </p:grpSpPr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E4AABC2D-894B-55DC-1B01-5111F2C8BDBE}"/>
                  </a:ext>
                </a:extLst>
              </p:cNvPr>
              <p:cNvGrpSpPr/>
              <p:nvPr/>
            </p:nvGrpSpPr>
            <p:grpSpPr>
              <a:xfrm>
                <a:off x="320302" y="1291424"/>
                <a:ext cx="5678672" cy="4374080"/>
                <a:chOff x="320302" y="1058393"/>
                <a:chExt cx="5678672" cy="4374080"/>
              </a:xfrm>
            </p:grpSpPr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24E7F2FA-9311-2CC9-B5EF-3C3E432D4D8B}"/>
                    </a:ext>
                  </a:extLst>
                </p:cNvPr>
                <p:cNvSpPr/>
                <p:nvPr/>
              </p:nvSpPr>
              <p:spPr>
                <a:xfrm>
                  <a:off x="320302" y="1200070"/>
                  <a:ext cx="5678672" cy="423240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352E10B2-11A4-ADAD-A6DB-667AD761F7C8}"/>
                    </a:ext>
                  </a:extLst>
                </p:cNvPr>
                <p:cNvGrpSpPr/>
                <p:nvPr/>
              </p:nvGrpSpPr>
              <p:grpSpPr>
                <a:xfrm>
                  <a:off x="442567" y="1058393"/>
                  <a:ext cx="806400" cy="246221"/>
                  <a:chOff x="728379" y="1010408"/>
                  <a:chExt cx="806400" cy="246221"/>
                </a:xfrm>
              </p:grpSpPr>
              <p:sp>
                <p:nvSpPr>
                  <p:cNvPr id="43" name="직사각형 42">
                    <a:extLst>
                      <a:ext uri="{FF2B5EF4-FFF2-40B4-BE49-F238E27FC236}">
                        <a16:creationId xmlns:a16="http://schemas.microsoft.com/office/drawing/2014/main" id="{648E9A09-BFC5-D1D9-443F-29D484E7B6B9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806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D749F7AF-F28C-8E15-274F-6AEB82051E30}"/>
                      </a:ext>
                    </a:extLst>
                  </p:cNvPr>
                  <p:cNvSpPr txBox="1"/>
                  <p:nvPr/>
                </p:nvSpPr>
                <p:spPr>
                  <a:xfrm>
                    <a:off x="800399" y="1010408"/>
                    <a:ext cx="66236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자연의 불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CCEA615-F8DA-0F09-96BD-6030FAC47E9D}"/>
                  </a:ext>
                </a:extLst>
              </p:cNvPr>
              <p:cNvSpPr txBox="1"/>
              <p:nvPr/>
            </p:nvSpPr>
            <p:spPr>
              <a:xfrm>
                <a:off x="1047522" y="4460966"/>
                <a:ext cx="422423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무기로 사용하며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손잡이를 직접 잡거나 긴 막대기를 걸어 활용합니다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불의 기운들을 모아 빚어낸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소환합니다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사슴형태의 불의 정령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 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불을 자유롭게 다루는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solidFill>
                      <a:srgbClr val="EB640A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발화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사용합니다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F4CC184C-3D82-EFB8-8712-3630A7AFC3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4244256"/>
                <a:ext cx="5678672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645FDAD0-0A44-8E06-7A03-8F3C4916D84B}"/>
                  </a:ext>
                </a:extLst>
              </p:cNvPr>
              <p:cNvGrpSpPr/>
              <p:nvPr/>
            </p:nvGrpSpPr>
            <p:grpSpPr>
              <a:xfrm>
                <a:off x="783165" y="1867532"/>
                <a:ext cx="4752946" cy="2136900"/>
                <a:chOff x="914582" y="1867532"/>
                <a:chExt cx="4752946" cy="2136900"/>
              </a:xfrm>
            </p:grpSpPr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8B7B1B62-67F6-FFC0-4536-774323D87894}"/>
                    </a:ext>
                  </a:extLst>
                </p:cNvPr>
                <p:cNvGrpSpPr/>
                <p:nvPr/>
              </p:nvGrpSpPr>
              <p:grpSpPr>
                <a:xfrm>
                  <a:off x="2171451" y="1867532"/>
                  <a:ext cx="1256708" cy="2136900"/>
                  <a:chOff x="2065028" y="1867532"/>
                  <a:chExt cx="1256708" cy="2136900"/>
                </a:xfrm>
              </p:grpSpPr>
              <p:pic>
                <p:nvPicPr>
                  <p:cNvPr id="1028" name="Picture 4">
                    <a:extLst>
                      <a:ext uri="{FF2B5EF4-FFF2-40B4-BE49-F238E27FC236}">
                        <a16:creationId xmlns:a16="http://schemas.microsoft.com/office/drawing/2014/main" id="{7ED442AB-12D5-B0E0-5287-19E98F38F43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065028" y="1867532"/>
                    <a:ext cx="1256708" cy="188914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5" name="그룹 34">
                    <a:extLst>
                      <a:ext uri="{FF2B5EF4-FFF2-40B4-BE49-F238E27FC236}">
                        <a16:creationId xmlns:a16="http://schemas.microsoft.com/office/drawing/2014/main" id="{30446B60-3DE4-D054-4566-B5126270B6F8}"/>
                      </a:ext>
                    </a:extLst>
                  </p:cNvPr>
                  <p:cNvGrpSpPr/>
                  <p:nvPr/>
                </p:nvGrpSpPr>
                <p:grpSpPr>
                  <a:xfrm>
                    <a:off x="2425445" y="3773600"/>
                    <a:ext cx="535874" cy="230832"/>
                    <a:chOff x="2378733" y="3773600"/>
                    <a:chExt cx="535874" cy="230832"/>
                  </a:xfrm>
                </p:grpSpPr>
                <p:sp>
                  <p:nvSpPr>
                    <p:cNvPr id="2" name="이등변 삼각형 1">
                      <a:extLst>
                        <a:ext uri="{FF2B5EF4-FFF2-40B4-BE49-F238E27FC236}">
                          <a16:creationId xmlns:a16="http://schemas.microsoft.com/office/drawing/2014/main" id="{D6FDA60E-FE5A-1A45-BA5E-35DDF1E11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78733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4368D606-181C-6CD1-8ACF-1D269AB2B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70255" y="3773600"/>
                      <a:ext cx="444352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</a:p>
                  </p:txBody>
                </p:sp>
              </p:grpSp>
            </p:grpSp>
            <p:grpSp>
              <p:nvGrpSpPr>
                <p:cNvPr id="81" name="그룹 80">
                  <a:extLst>
                    <a:ext uri="{FF2B5EF4-FFF2-40B4-BE49-F238E27FC236}">
                      <a16:creationId xmlns:a16="http://schemas.microsoft.com/office/drawing/2014/main" id="{90374E48-062F-8973-23BE-5A7A7BD67B98}"/>
                    </a:ext>
                  </a:extLst>
                </p:cNvPr>
                <p:cNvGrpSpPr/>
                <p:nvPr/>
              </p:nvGrpSpPr>
              <p:grpSpPr>
                <a:xfrm>
                  <a:off x="3921528" y="2010674"/>
                  <a:ext cx="1746000" cy="1993758"/>
                  <a:chOff x="3797953" y="2010674"/>
                  <a:chExt cx="1746000" cy="1993758"/>
                </a:xfrm>
              </p:grpSpPr>
              <p:grpSp>
                <p:nvGrpSpPr>
                  <p:cNvPr id="98" name="그룹 97">
                    <a:extLst>
                      <a:ext uri="{FF2B5EF4-FFF2-40B4-BE49-F238E27FC236}">
                        <a16:creationId xmlns:a16="http://schemas.microsoft.com/office/drawing/2014/main" id="{006D7C1D-432B-254E-4243-D69562267A7A}"/>
                      </a:ext>
                    </a:extLst>
                  </p:cNvPr>
                  <p:cNvGrpSpPr/>
                  <p:nvPr/>
                </p:nvGrpSpPr>
                <p:grpSpPr>
                  <a:xfrm>
                    <a:off x="4167375" y="3773600"/>
                    <a:ext cx="1007157" cy="230832"/>
                    <a:chOff x="3945179" y="4068859"/>
                    <a:chExt cx="1007157" cy="230832"/>
                  </a:xfrm>
                </p:grpSpPr>
                <p:sp>
                  <p:nvSpPr>
                    <p:cNvPr id="99" name="이등변 삼각형 98">
                      <a:extLst>
                        <a:ext uri="{FF2B5EF4-FFF2-40B4-BE49-F238E27FC236}">
                          <a16:creationId xmlns:a16="http://schemas.microsoft.com/office/drawing/2014/main" id="{4B1160A8-6598-A207-A3F4-754C5B7EDF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45179" y="4141564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1" name="TextBox 100">
                      <a:extLst>
                        <a:ext uri="{FF2B5EF4-FFF2-40B4-BE49-F238E27FC236}">
                          <a16:creationId xmlns:a16="http://schemas.microsoft.com/office/drawing/2014/main" id="{2F0DF884-42A3-7706-4F9D-51FCE83AF9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36701" y="4068859"/>
                      <a:ext cx="91563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스킬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pic>
                <p:nvPicPr>
                  <p:cNvPr id="58" name="그림 57" descr="열, 불꽃, 불이(가) 표시된 사진&#10;&#10;자동 생성된 설명">
                    <a:extLst>
                      <a:ext uri="{FF2B5EF4-FFF2-40B4-BE49-F238E27FC236}">
                        <a16:creationId xmlns:a16="http://schemas.microsoft.com/office/drawing/2014/main" id="{CB071959-75A4-97C8-9C81-84FBA47962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97953" y="2010674"/>
                    <a:ext cx="1746000" cy="1746000"/>
                  </a:xfrm>
                  <a:prstGeom prst="rect">
                    <a:avLst/>
                  </a:prstGeom>
                  <a:effectLst>
                    <a:softEdge rad="38100"/>
                  </a:effectLst>
                </p:spPr>
              </p:pic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4482B15C-5D15-D5D1-81A9-A19713176027}"/>
                    </a:ext>
                  </a:extLst>
                </p:cNvPr>
                <p:cNvGrpSpPr/>
                <p:nvPr/>
              </p:nvGrpSpPr>
              <p:grpSpPr>
                <a:xfrm>
                  <a:off x="914582" y="2613785"/>
                  <a:ext cx="763501" cy="1390647"/>
                  <a:chOff x="1000331" y="2613785"/>
                  <a:chExt cx="763501" cy="1390647"/>
                </a:xfrm>
              </p:grpSpPr>
              <p:grpSp>
                <p:nvGrpSpPr>
                  <p:cNvPr id="38" name="그룹 37">
                    <a:extLst>
                      <a:ext uri="{FF2B5EF4-FFF2-40B4-BE49-F238E27FC236}">
                        <a16:creationId xmlns:a16="http://schemas.microsoft.com/office/drawing/2014/main" id="{291C7A7F-C02E-F78B-8A9A-44B9B2F81FFD}"/>
                      </a:ext>
                    </a:extLst>
                  </p:cNvPr>
                  <p:cNvGrpSpPr/>
                  <p:nvPr/>
                </p:nvGrpSpPr>
                <p:grpSpPr>
                  <a:xfrm>
                    <a:off x="1000331" y="3773600"/>
                    <a:ext cx="763501" cy="230832"/>
                    <a:chOff x="838165" y="3773600"/>
                    <a:chExt cx="763501" cy="230832"/>
                  </a:xfrm>
                </p:grpSpPr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7DF7A1EC-00F1-79A8-3A18-0FF591F58F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9687" y="3773600"/>
                      <a:ext cx="671979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무기 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제등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</a:p>
                  </p:txBody>
                </p:sp>
                <p:sp>
                  <p:nvSpPr>
                    <p:cNvPr id="49" name="이등변 삼각형 48">
                      <a:extLst>
                        <a:ext uri="{FF2B5EF4-FFF2-40B4-BE49-F238E27FC236}">
                          <a16:creationId xmlns:a16="http://schemas.microsoft.com/office/drawing/2014/main" id="{02A3FE7F-4758-5189-79FB-D64EF2708B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8165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51" name="그룹 50">
                    <a:extLst>
                      <a:ext uri="{FF2B5EF4-FFF2-40B4-BE49-F238E27FC236}">
                        <a16:creationId xmlns:a16="http://schemas.microsoft.com/office/drawing/2014/main" id="{AD82B44A-9B6D-4C20-4696-976D3806B8F7}"/>
                      </a:ext>
                    </a:extLst>
                  </p:cNvPr>
                  <p:cNvGrpSpPr/>
                  <p:nvPr/>
                </p:nvGrpSpPr>
                <p:grpSpPr>
                  <a:xfrm>
                    <a:off x="1072925" y="2613785"/>
                    <a:ext cx="618312" cy="1089331"/>
                    <a:chOff x="806529" y="2325023"/>
                    <a:chExt cx="791152" cy="1393837"/>
                  </a:xfrm>
                </p:grpSpPr>
                <p:sp>
                  <p:nvSpPr>
                    <p:cNvPr id="45" name="타원 44">
                      <a:extLst>
                        <a:ext uri="{FF2B5EF4-FFF2-40B4-BE49-F238E27FC236}">
                          <a16:creationId xmlns:a16="http://schemas.microsoft.com/office/drawing/2014/main" id="{CB3F1332-7EE7-0400-8C3A-0A2163A7D8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1674" y="2325023"/>
                      <a:ext cx="253954" cy="253954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rgbClr val="372019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2050" name="Picture 2">
                      <a:extLst>
                        <a:ext uri="{FF2B5EF4-FFF2-40B4-BE49-F238E27FC236}">
                          <a16:creationId xmlns:a16="http://schemas.microsoft.com/office/drawing/2014/main" id="{90FABACA-146D-AE2F-570F-752870A543C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185" t="17810" r="12943" b="14393"/>
                    <a:stretch/>
                  </p:blipFill>
                  <p:spPr bwMode="auto">
                    <a:xfrm>
                      <a:off x="806529" y="2460353"/>
                      <a:ext cx="791152" cy="125850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767169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03E68-05A6-02EA-282C-965FEE60E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2F3C21C-D323-713D-E1A0-2CC3A9BADFA5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BA3BF27-9D32-D47C-123C-EACF608D1D2A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5077172-54C9-16B8-5A3C-048A0E673EF8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8865991-4FE4-B557-C7A1-7E257C05D055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7DA82C33-F855-B8DA-10FF-BF5344C46C2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9A8782E0-894C-B493-EF41-CBC8C59E1D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E8CA3454-817A-1F6B-D483-296C7A9FA2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5E10F06-0523-1C39-7875-81467A5D1855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ABD1382-BA72-62A0-AA68-C7E5E3A3D29E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C2818D01-A9CE-F787-72D0-399E90373E48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8E3CD653-1484-B392-8614-D44FBC2C31C3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9426B95D-7787-40AD-FDF5-4AAC6A5005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ADB8BEE-C988-AE7C-4FC0-978DA4360AFD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15CD98FA-B600-CF0C-F70C-CD6161E9801A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078D49E4-0DA5-8BCF-48ED-D92D930220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58456F32-69C5-AA2C-A0B3-7F4C82E3F0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094527D3-FF7B-9E78-2865-465D11DDBE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16D9F8A-DC8F-B370-301F-5FBCDE8B28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A5FBB8CC-9394-9DA0-6C45-FE7065FA82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75C61BD-9FAE-C78A-4F4A-A47FBFA45CE5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B8DB7590-8147-18FA-F134-F2A074BC2939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F64FB4CE-78B2-B37B-9C15-43CF54CFAA15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1EEA9FBB-22BF-5CE1-3568-FB735247D670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9647202C-2E39-3F26-E3FA-5900A7C1B769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2247B992-F6F5-C3F9-31DC-694E44A7ED6A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3356231-A22D-8A19-6503-D18C15565351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BD7EAA-0268-D282-5219-9CF252E14B42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957B2D-7342-FD64-CC5F-2D1CF4DD07ED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27EA51E6-683A-7B1A-D22B-78D06D4E318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0C7EE5E-32A5-A7FC-1685-936D06EC6BBB}"/>
              </a:ext>
            </a:extLst>
          </p:cNvPr>
          <p:cNvGrpSpPr/>
          <p:nvPr/>
        </p:nvGrpSpPr>
        <p:grpSpPr>
          <a:xfrm>
            <a:off x="294838" y="708398"/>
            <a:ext cx="2808390" cy="153888"/>
            <a:chOff x="300038" y="465292"/>
            <a:chExt cx="2808390" cy="15388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66558A-1E28-AA5B-92D3-D7A88A1A4120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C8DDD49-A163-A2DD-30F7-AF44D507F606}"/>
                </a:ext>
              </a:extLst>
            </p:cNvPr>
            <p:cNvSpPr txBox="1"/>
            <p:nvPr/>
          </p:nvSpPr>
          <p:spPr>
            <a:xfrm>
              <a:off x="471488" y="465292"/>
              <a:ext cx="2636940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</a:t>
              </a:r>
              <a:r>
                <a:rPr lang="en-US" altLang="ko-KR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4T </a:t>
              </a:r>
              <a:r>
                <a:rPr lang="ko-KR" altLang="en-US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메인 노드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의 </a:t>
              </a:r>
              <a:r>
                <a:rPr lang="ko-KR" altLang="en-US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전투 스타일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차이가 큰 클래스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356" name="그룹 1355">
            <a:extLst>
              <a:ext uri="{FF2B5EF4-FFF2-40B4-BE49-F238E27FC236}">
                <a16:creationId xmlns:a16="http://schemas.microsoft.com/office/drawing/2014/main" id="{479C2C40-6DF0-39A8-31DC-9043FB511946}"/>
              </a:ext>
            </a:extLst>
          </p:cNvPr>
          <p:cNvGrpSpPr/>
          <p:nvPr/>
        </p:nvGrpSpPr>
        <p:grpSpPr>
          <a:xfrm>
            <a:off x="320302" y="1003791"/>
            <a:ext cx="6324338" cy="5158105"/>
            <a:chOff x="320302" y="1003791"/>
            <a:chExt cx="6324338" cy="5158105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EC8F96C4-6703-B4A6-12B8-74F86CC5F781}"/>
                </a:ext>
              </a:extLst>
            </p:cNvPr>
            <p:cNvGrpSpPr/>
            <p:nvPr/>
          </p:nvGrpSpPr>
          <p:grpSpPr>
            <a:xfrm>
              <a:off x="320302" y="1003791"/>
              <a:ext cx="6324338" cy="5158105"/>
              <a:chOff x="320302" y="1241960"/>
              <a:chExt cx="6324338" cy="5158105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5C1A0745-3DE0-B4F1-AF62-81EED8294C86}"/>
                  </a:ext>
                </a:extLst>
              </p:cNvPr>
              <p:cNvSpPr/>
              <p:nvPr/>
            </p:nvSpPr>
            <p:spPr>
              <a:xfrm>
                <a:off x="320302" y="1383637"/>
                <a:ext cx="6324338" cy="50164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66288EF4-2FE3-E436-24E8-58FF5E4A5859}"/>
                  </a:ext>
                </a:extLst>
              </p:cNvPr>
              <p:cNvGrpSpPr/>
              <p:nvPr/>
            </p:nvGrpSpPr>
            <p:grpSpPr>
              <a:xfrm>
                <a:off x="442567" y="1241960"/>
                <a:ext cx="2941200" cy="246221"/>
                <a:chOff x="728379" y="1010408"/>
                <a:chExt cx="2941200" cy="246221"/>
              </a:xfrm>
            </p:grpSpPr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9C226E88-3E14-3B00-9ADE-FF2016385442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2941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B28BB4BC-3DA8-9689-C07E-5218234769F6}"/>
                    </a:ext>
                  </a:extLst>
                </p:cNvPr>
                <p:cNvSpPr txBox="1"/>
                <p:nvPr/>
              </p:nvSpPr>
              <p:spPr>
                <a:xfrm>
                  <a:off x="800399" y="1010408"/>
                  <a:ext cx="279756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끊임없이 몰아치는 전투 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vs 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순간 큰 피해를 주는 전투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355" name="그룹 1354">
              <a:extLst>
                <a:ext uri="{FF2B5EF4-FFF2-40B4-BE49-F238E27FC236}">
                  <a16:creationId xmlns:a16="http://schemas.microsoft.com/office/drawing/2014/main" id="{3A4DB435-F037-094A-8683-16CE71CC25DF}"/>
                </a:ext>
              </a:extLst>
            </p:cNvPr>
            <p:cNvGrpSpPr/>
            <p:nvPr/>
          </p:nvGrpSpPr>
          <p:grpSpPr>
            <a:xfrm>
              <a:off x="320302" y="1374213"/>
              <a:ext cx="6324338" cy="4651615"/>
              <a:chOff x="320302" y="1374213"/>
              <a:chExt cx="6324338" cy="4651615"/>
            </a:xfrm>
          </p:grpSpPr>
          <p:grpSp>
            <p:nvGrpSpPr>
              <p:cNvPr id="1347" name="그룹 1346">
                <a:extLst>
                  <a:ext uri="{FF2B5EF4-FFF2-40B4-BE49-F238E27FC236}">
                    <a16:creationId xmlns:a16="http://schemas.microsoft.com/office/drawing/2014/main" id="{7A6188A1-5F16-0134-28BD-837FAC47F8D3}"/>
                  </a:ext>
                </a:extLst>
              </p:cNvPr>
              <p:cNvGrpSpPr/>
              <p:nvPr/>
            </p:nvGrpSpPr>
            <p:grpSpPr>
              <a:xfrm>
                <a:off x="484958" y="1374213"/>
                <a:ext cx="5995027" cy="3837364"/>
                <a:chOff x="464362" y="1454429"/>
                <a:chExt cx="5995027" cy="3837364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22389D21-0120-10E4-FD74-E7A7ED0EADEF}"/>
                    </a:ext>
                  </a:extLst>
                </p:cNvPr>
                <p:cNvGrpSpPr/>
                <p:nvPr/>
              </p:nvGrpSpPr>
              <p:grpSpPr>
                <a:xfrm>
                  <a:off x="464362" y="1454429"/>
                  <a:ext cx="5995027" cy="1632016"/>
                  <a:chOff x="484958" y="1454429"/>
                  <a:chExt cx="5995027" cy="1632016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526390A5-3375-201A-5E77-F4EC7A599590}"/>
                      </a:ext>
                    </a:extLst>
                  </p:cNvPr>
                  <p:cNvGrpSpPr/>
                  <p:nvPr/>
                </p:nvGrpSpPr>
                <p:grpSpPr>
                  <a:xfrm>
                    <a:off x="484958" y="1454429"/>
                    <a:ext cx="5995027" cy="1263510"/>
                    <a:chOff x="6654173" y="2477452"/>
                    <a:chExt cx="5995027" cy="1263510"/>
                  </a:xfrm>
                </p:grpSpPr>
                <p:pic>
                  <p:nvPicPr>
                    <p:cNvPr id="15" name="그림 14" descr="스크린샷, 만화 영화, 애니메이션, 예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2AE640B4-7C7C-E4F2-12EE-B75E444A115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34461" b="59587"/>
                    <a:stretch/>
                  </p:blipFill>
                  <p:spPr>
                    <a:xfrm>
                      <a:off x="6654173" y="2477452"/>
                      <a:ext cx="5995027" cy="1263510"/>
                    </a:xfrm>
                    <a:prstGeom prst="rect">
                      <a:avLst/>
                    </a:prstGeom>
                    <a:effectLst>
                      <a:softEdge rad="38100"/>
                    </a:effectLst>
                  </p:spPr>
                </p:pic>
                <p:grpSp>
                  <p:nvGrpSpPr>
                    <p:cNvPr id="16" name="그룹 15">
                      <a:extLst>
                        <a:ext uri="{FF2B5EF4-FFF2-40B4-BE49-F238E27FC236}">
                          <a16:creationId xmlns:a16="http://schemas.microsoft.com/office/drawing/2014/main" id="{F6583D9B-576C-F1D7-7922-AB21B31A49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196821" y="2518451"/>
                      <a:ext cx="1077917" cy="718977"/>
                      <a:chOff x="1611115" y="2635753"/>
                      <a:chExt cx="1077917" cy="718977"/>
                    </a:xfrm>
                  </p:grpSpPr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C7014FBF-3558-7F72-B80B-D8AF26B3E8F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11115" y="2635753"/>
                        <a:ext cx="913712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1,234,000</a:t>
                        </a:r>
                      </a:p>
                    </p:txBody>
                  </p:sp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CCDCBF8A-B42C-2694-B3BE-0B114E39825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89621" y="2719667"/>
                        <a:ext cx="880049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1,732,230</a:t>
                        </a:r>
                      </a:p>
                    </p:txBody>
                  </p:sp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58E92424-86D0-FCEE-E838-189DFB10F68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7145" y="2837090"/>
                        <a:ext cx="881652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2,328,118</a:t>
                        </a:r>
                      </a:p>
                    </p:txBody>
                  </p:sp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F71F7F1F-BE63-AC40-D523-A3E0B38DEA7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69491" y="2892196"/>
                        <a:ext cx="891270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1,897,700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3C32EFED-E25D-AE77-7D81-A23DB82F5C6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39969" y="3016018"/>
                        <a:ext cx="884858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1,160,891</a:t>
                        </a: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804A6F02-E831-46B1-3489-1530898ABF6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02571" y="3139286"/>
                        <a:ext cx="886461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2,139,025</a:t>
                        </a:r>
                      </a:p>
                    </p:txBody>
                  </p:sp>
                </p:grpSp>
              </p:grp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F184BB4-4018-EAC0-4184-633FA05DAE26}"/>
                      </a:ext>
                    </a:extLst>
                  </p:cNvPr>
                  <p:cNvSpPr txBox="1"/>
                  <p:nvPr/>
                </p:nvSpPr>
                <p:spPr>
                  <a:xfrm>
                    <a:off x="1387988" y="2855613"/>
                    <a:ext cx="4188967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비방향성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많은 타수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여러 스킬에 골고루 분포된 피해량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붉은빛 불꽃 이펙트</a:t>
                    </a:r>
                    <a:endPara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47" name="그룹 46">
                    <a:extLst>
                      <a:ext uri="{FF2B5EF4-FFF2-40B4-BE49-F238E27FC236}">
                        <a16:creationId xmlns:a16="http://schemas.microsoft.com/office/drawing/2014/main" id="{6D4849DC-1FA5-1416-D350-46422D892C66}"/>
                      </a:ext>
                    </a:extLst>
                  </p:cNvPr>
                  <p:cNvGrpSpPr/>
                  <p:nvPr/>
                </p:nvGrpSpPr>
                <p:grpSpPr>
                  <a:xfrm>
                    <a:off x="2649475" y="2672219"/>
                    <a:ext cx="1665992" cy="230832"/>
                    <a:chOff x="1049002" y="2813247"/>
                    <a:chExt cx="1665992" cy="230832"/>
                  </a:xfrm>
                </p:grpSpPr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580E7163-3C89-FA3A-2899-445009B153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40524" y="2813247"/>
                      <a:ext cx="1574470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끊임없이 몰아치는 전투 스타일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43" name="이등변 삼각형 42">
                      <a:extLst>
                        <a:ext uri="{FF2B5EF4-FFF2-40B4-BE49-F238E27FC236}">
                          <a16:creationId xmlns:a16="http://schemas.microsoft.com/office/drawing/2014/main" id="{40EE0E91-B8FC-7659-4B1C-71FD2E8901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9002" y="2889214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72A1ACCA-78F9-3A3E-967C-4E4AD3747E12}"/>
                    </a:ext>
                  </a:extLst>
                </p:cNvPr>
                <p:cNvGrpSpPr/>
                <p:nvPr/>
              </p:nvGrpSpPr>
              <p:grpSpPr>
                <a:xfrm>
                  <a:off x="464362" y="3167483"/>
                  <a:ext cx="5995027" cy="2124310"/>
                  <a:chOff x="443765" y="3167483"/>
                  <a:chExt cx="5995027" cy="2124310"/>
                </a:xfrm>
              </p:grpSpPr>
              <p:grpSp>
                <p:nvGrpSpPr>
                  <p:cNvPr id="56" name="그룹 55">
                    <a:extLst>
                      <a:ext uri="{FF2B5EF4-FFF2-40B4-BE49-F238E27FC236}">
                        <a16:creationId xmlns:a16="http://schemas.microsoft.com/office/drawing/2014/main" id="{A8CD0E1E-C0D1-2B04-9D2D-27E76DBCF9F5}"/>
                      </a:ext>
                    </a:extLst>
                  </p:cNvPr>
                  <p:cNvGrpSpPr/>
                  <p:nvPr/>
                </p:nvGrpSpPr>
                <p:grpSpPr>
                  <a:xfrm>
                    <a:off x="443765" y="3167483"/>
                    <a:ext cx="5995027" cy="1761081"/>
                    <a:chOff x="442567" y="3295343"/>
                    <a:chExt cx="5995027" cy="1761081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1EC727D1-3D1F-04D4-EC08-C728DE0E31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42567" y="3295343"/>
                      <a:ext cx="3349363" cy="1761081"/>
                      <a:chOff x="6654173" y="3956406"/>
                      <a:chExt cx="3349363" cy="1761081"/>
                    </a:xfrm>
                  </p:grpSpPr>
                  <p:pic>
                    <p:nvPicPr>
                      <p:cNvPr id="32" name="그림 31" descr="스크린샷, 만화 영화, 애니메이션, 예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A9DF302-C52B-AE13-DD36-6F241CA9740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43673" r="63384" b="-1"/>
                      <a:stretch/>
                    </p:blipFill>
                    <p:spPr>
                      <a:xfrm>
                        <a:off x="6654173" y="3956406"/>
                        <a:ext cx="3349363" cy="1761081"/>
                      </a:xfrm>
                      <a:prstGeom prst="rect">
                        <a:avLst/>
                      </a:prstGeom>
                      <a:effectLst>
                        <a:softEdge rad="38100"/>
                      </a:effectLst>
                    </p:spPr>
                  </p:pic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AC56AA95-920A-F083-6D02-0447F993D8F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980989" y="4133722"/>
                        <a:ext cx="888064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8,162,481</a:t>
                        </a:r>
                        <a:b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</a:br>
                        <a:r>
                          <a:rPr lang="ko-KR" altLang="en-US" sz="800" dirty="0" err="1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헤드어택</a:t>
                        </a:r>
                        <a:endPara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36" name="그룹 35">
                      <a:extLst>
                        <a:ext uri="{FF2B5EF4-FFF2-40B4-BE49-F238E27FC236}">
                          <a16:creationId xmlns:a16="http://schemas.microsoft.com/office/drawing/2014/main" id="{59333579-9374-4300-18DE-BE0EF960F93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6743" y="3295343"/>
                      <a:ext cx="2300851" cy="1761081"/>
                      <a:chOff x="10348349" y="3956406"/>
                      <a:chExt cx="2300851" cy="1761081"/>
                    </a:xfrm>
                  </p:grpSpPr>
                  <p:pic>
                    <p:nvPicPr>
                      <p:cNvPr id="37" name="그림 36" descr="스크린샷, 만화 영화, 애니메이션, 예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081B662-94B3-7D85-1838-8397BCA70CF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976" t="43673" r="34871" b="-1"/>
                      <a:stretch/>
                    </p:blipFill>
                    <p:spPr>
                      <a:xfrm>
                        <a:off x="10348349" y="3956406"/>
                        <a:ext cx="2300851" cy="1761081"/>
                      </a:xfrm>
                      <a:prstGeom prst="rect">
                        <a:avLst/>
                      </a:prstGeom>
                      <a:effectLst>
                        <a:softEdge rad="38100"/>
                      </a:effectLst>
                    </p:spPr>
                  </p:pic>
                  <p:grpSp>
                    <p:nvGrpSpPr>
                      <p:cNvPr id="38" name="그룹 37">
                        <a:extLst>
                          <a:ext uri="{FF2B5EF4-FFF2-40B4-BE49-F238E27FC236}">
                            <a16:creationId xmlns:a16="http://schemas.microsoft.com/office/drawing/2014/main" id="{71F8EBD7-ADA0-1A72-831D-C7C0DED7164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353721" y="4033261"/>
                        <a:ext cx="1029911" cy="447608"/>
                        <a:chOff x="11353721" y="4033261"/>
                        <a:chExt cx="1029911" cy="447608"/>
                      </a:xfrm>
                    </p:grpSpPr>
                    <p:sp>
                      <p:nvSpPr>
                        <p:cNvPr id="39" name="TextBox 38">
                          <a:extLst>
                            <a:ext uri="{FF2B5EF4-FFF2-40B4-BE49-F238E27FC236}">
                              <a16:creationId xmlns:a16="http://schemas.microsoft.com/office/drawing/2014/main" id="{8874315A-E785-F2B7-967A-E02211FEEEF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1353721" y="4033261"/>
                          <a:ext cx="880049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3,915,224</a:t>
                          </a:r>
                          <a:b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</a:br>
                          <a:r>
                            <a:rPr lang="ko-KR" altLang="en-US" sz="800" dirty="0" err="1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백어택</a:t>
                          </a:r>
                          <a:endPara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40" name="TextBox 39">
                          <a:extLst>
                            <a:ext uri="{FF2B5EF4-FFF2-40B4-BE49-F238E27FC236}">
                              <a16:creationId xmlns:a16="http://schemas.microsoft.com/office/drawing/2014/main" id="{1790177F-F5F4-FB2E-E889-9B760B62E32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1493965" y="4142315"/>
                          <a:ext cx="889667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4,237,081</a:t>
                          </a:r>
                          <a:b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</a:br>
                          <a:r>
                            <a:rPr lang="ko-KR" altLang="en-US" sz="800" dirty="0" err="1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헤드어택</a:t>
                          </a:r>
                          <a:endPara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</p:grpSp>
                </p:grp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D84B54F-AB10-36E6-1946-03BDF3BC480C}"/>
                      </a:ext>
                    </a:extLst>
                  </p:cNvPr>
                  <p:cNvSpPr txBox="1"/>
                  <p:nvPr/>
                </p:nvSpPr>
                <p:spPr>
                  <a:xfrm>
                    <a:off x="1561597" y="5060961"/>
                    <a:ext cx="3759362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강림 스킬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방향성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적은 타수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일부 스킬에 집중된 피해량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푸른빛 불꽃 이펙트</a:t>
                    </a:r>
                    <a:endPara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46" name="그룹 45">
                    <a:extLst>
                      <a:ext uri="{FF2B5EF4-FFF2-40B4-BE49-F238E27FC236}">
                        <a16:creationId xmlns:a16="http://schemas.microsoft.com/office/drawing/2014/main" id="{04A553AF-4707-7652-5512-D1FDAAAC84CD}"/>
                      </a:ext>
                    </a:extLst>
                  </p:cNvPr>
                  <p:cNvGrpSpPr/>
                  <p:nvPr/>
                </p:nvGrpSpPr>
                <p:grpSpPr>
                  <a:xfrm>
                    <a:off x="2582634" y="4880545"/>
                    <a:ext cx="1717288" cy="230832"/>
                    <a:chOff x="1145044" y="3035228"/>
                    <a:chExt cx="1717288" cy="230832"/>
                  </a:xfrm>
                </p:grpSpPr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1C2535C6-6510-18AC-BFC2-BB7CED247A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36566" y="3035228"/>
                      <a:ext cx="162576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순간 큰 피해를 주는 전투 스타일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45" name="이등변 삼각형 44">
                      <a:extLst>
                        <a:ext uri="{FF2B5EF4-FFF2-40B4-BE49-F238E27FC236}">
                          <a16:creationId xmlns:a16="http://schemas.microsoft.com/office/drawing/2014/main" id="{2FBD76DD-42DD-8F58-FE79-4934C51ED3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5044" y="311119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BDC4870-49AE-7A7F-B146-CA6195F3AC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5350232"/>
                <a:ext cx="6324338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2585B12-8EEF-2504-8261-D678DDF8F0D2}"/>
                  </a:ext>
                </a:extLst>
              </p:cNvPr>
              <p:cNvSpPr txBox="1"/>
              <p:nvPr/>
            </p:nvSpPr>
            <p:spPr>
              <a:xfrm>
                <a:off x="1123492" y="5471830"/>
                <a:ext cx="471795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선택한 깨달음 노드에 따라 전혀 다른 전투 스타일을 제공합니다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유저는 자신에게 맞는 전투 스타일을 찾아가며 캐릭터에 대한 몰입감이 높아지게 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</p:grpSp>
      </p:grpSp>
      <p:grpSp>
        <p:nvGrpSpPr>
          <p:cNvPr id="1358" name="그룹 1357">
            <a:extLst>
              <a:ext uri="{FF2B5EF4-FFF2-40B4-BE49-F238E27FC236}">
                <a16:creationId xmlns:a16="http://schemas.microsoft.com/office/drawing/2014/main" id="{8E889BE0-9DFF-CFD3-0B98-C312C81A6460}"/>
              </a:ext>
            </a:extLst>
          </p:cNvPr>
          <p:cNvGrpSpPr/>
          <p:nvPr/>
        </p:nvGrpSpPr>
        <p:grpSpPr>
          <a:xfrm>
            <a:off x="6784884" y="1003791"/>
            <a:ext cx="5107079" cy="5158103"/>
            <a:chOff x="6784884" y="1003791"/>
            <a:chExt cx="5107079" cy="515810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F9B8C68-D83E-1F87-2151-2C901A57A074}"/>
                </a:ext>
              </a:extLst>
            </p:cNvPr>
            <p:cNvGrpSpPr>
              <a:grpSpLocks/>
            </p:cNvGrpSpPr>
            <p:nvPr/>
          </p:nvGrpSpPr>
          <p:grpSpPr>
            <a:xfrm>
              <a:off x="6784884" y="1003791"/>
              <a:ext cx="5107079" cy="5158103"/>
              <a:chOff x="6213291" y="1058393"/>
              <a:chExt cx="5107079" cy="5158103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51412877-D772-09C2-FB27-5DAD51CA31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13291" y="1200069"/>
                <a:ext cx="5107079" cy="50164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1BFF78F6-2920-9BD3-5A3A-E4EC59D4788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335556" y="1058393"/>
                <a:ext cx="1173600" cy="246221"/>
                <a:chOff x="728379" y="1010408"/>
                <a:chExt cx="1173600" cy="246221"/>
              </a:xfrm>
            </p:grpSpPr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7FF88362-D274-B2CF-0C79-4AFB534D2A6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28379" y="1011118"/>
                  <a:ext cx="11736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2ED6AD6-6AA6-74A5-46C5-0E2DC383D9B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00951" y="1010408"/>
                  <a:ext cx="102784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공용 스킬 최소화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357" name="그룹 1356">
              <a:extLst>
                <a:ext uri="{FF2B5EF4-FFF2-40B4-BE49-F238E27FC236}">
                  <a16:creationId xmlns:a16="http://schemas.microsoft.com/office/drawing/2014/main" id="{7E22A482-1695-8DA3-76F2-112B7F6EA5BE}"/>
                </a:ext>
              </a:extLst>
            </p:cNvPr>
            <p:cNvGrpSpPr/>
            <p:nvPr/>
          </p:nvGrpSpPr>
          <p:grpSpPr>
            <a:xfrm>
              <a:off x="6808473" y="1567511"/>
              <a:ext cx="5059900" cy="4458317"/>
              <a:chOff x="6808473" y="1567511"/>
              <a:chExt cx="5059900" cy="4458317"/>
            </a:xfrm>
          </p:grpSpPr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6403AF43-A3C4-E85A-1F39-31BCCF647D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8473" y="5350232"/>
                <a:ext cx="505990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E7AE9B2-B8CF-CA6C-30BD-3B5DF91776D2}"/>
                  </a:ext>
                </a:extLst>
              </p:cNvPr>
              <p:cNvSpPr txBox="1"/>
              <p:nvPr/>
            </p:nvSpPr>
            <p:spPr>
              <a:xfrm>
                <a:off x="7035549" y="5471830"/>
                <a:ext cx="460574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두 노드가 공통적으로 사용하는 스킬을 최소화하여 컨셉을 극대화합니다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공통적으로 사용할 수 있는 스킬은 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트라이포드를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통해 다른 전투 스타일을 제공합니다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1296" name="그룹 1295">
                <a:extLst>
                  <a:ext uri="{FF2B5EF4-FFF2-40B4-BE49-F238E27FC236}">
                    <a16:creationId xmlns:a16="http://schemas.microsoft.com/office/drawing/2014/main" id="{74535EAC-46AC-06D8-E2C2-0A2B4D545F24}"/>
                  </a:ext>
                </a:extLst>
              </p:cNvPr>
              <p:cNvGrpSpPr/>
              <p:nvPr/>
            </p:nvGrpSpPr>
            <p:grpSpPr>
              <a:xfrm>
                <a:off x="6916347" y="1567511"/>
                <a:ext cx="4844152" cy="1301044"/>
                <a:chOff x="6979137" y="1805680"/>
                <a:chExt cx="4844152" cy="1301044"/>
              </a:xfrm>
            </p:grpSpPr>
            <p:grpSp>
              <p:nvGrpSpPr>
                <p:cNvPr id="1294" name="그룹 1293">
                  <a:extLst>
                    <a:ext uri="{FF2B5EF4-FFF2-40B4-BE49-F238E27FC236}">
                      <a16:creationId xmlns:a16="http://schemas.microsoft.com/office/drawing/2014/main" id="{2B5FA5A8-8608-21E5-816E-EFFB14E04705}"/>
                    </a:ext>
                  </a:extLst>
                </p:cNvPr>
                <p:cNvGrpSpPr/>
                <p:nvPr/>
              </p:nvGrpSpPr>
              <p:grpSpPr>
                <a:xfrm>
                  <a:off x="6979137" y="1805680"/>
                  <a:ext cx="2324950" cy="1301044"/>
                  <a:chOff x="6895977" y="1805680"/>
                  <a:chExt cx="2324950" cy="1301044"/>
                </a:xfrm>
              </p:grpSpPr>
              <p:grpSp>
                <p:nvGrpSpPr>
                  <p:cNvPr id="1213" name="그룹 1212">
                    <a:extLst>
                      <a:ext uri="{FF2B5EF4-FFF2-40B4-BE49-F238E27FC236}">
                        <a16:creationId xmlns:a16="http://schemas.microsoft.com/office/drawing/2014/main" id="{3BB5C4C7-00CB-4CD4-A64F-305C8F28FDBE}"/>
                      </a:ext>
                    </a:extLst>
                  </p:cNvPr>
                  <p:cNvGrpSpPr/>
                  <p:nvPr/>
                </p:nvGrpSpPr>
                <p:grpSpPr>
                  <a:xfrm>
                    <a:off x="6895977" y="1805680"/>
                    <a:ext cx="2324950" cy="1070212"/>
                    <a:chOff x="5699334" y="5702599"/>
                    <a:chExt cx="2324950" cy="1070212"/>
                  </a:xfrm>
                </p:grpSpPr>
                <p:sp>
                  <p:nvSpPr>
                    <p:cNvPr id="1214" name="직사각형 1213">
                      <a:extLst>
                        <a:ext uri="{FF2B5EF4-FFF2-40B4-BE49-F238E27FC236}">
                          <a16:creationId xmlns:a16="http://schemas.microsoft.com/office/drawing/2014/main" id="{44205BD9-732E-5927-68DF-38033A87C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99334" y="5702599"/>
                      <a:ext cx="2324950" cy="1070212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 w="3175">
                      <a:solidFill>
                        <a:srgbClr val="FCF5E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215" name="그룹 1214">
                      <a:extLst>
                        <a:ext uri="{FF2B5EF4-FFF2-40B4-BE49-F238E27FC236}">
                          <a16:creationId xmlns:a16="http://schemas.microsoft.com/office/drawing/2014/main" id="{736C655D-6CF0-066A-997F-640DB6DE54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56371" y="5750144"/>
                      <a:ext cx="2210877" cy="975122"/>
                      <a:chOff x="5756371" y="5750144"/>
                      <a:chExt cx="2210877" cy="975122"/>
                    </a:xfrm>
                  </p:grpSpPr>
                  <p:grpSp>
                    <p:nvGrpSpPr>
                      <p:cNvPr id="1216" name="그룹 1215">
                        <a:extLst>
                          <a:ext uri="{FF2B5EF4-FFF2-40B4-BE49-F238E27FC236}">
                            <a16:creationId xmlns:a16="http://schemas.microsoft.com/office/drawing/2014/main" id="{02E04367-A1EC-71B2-EE8E-BABFA7F80C8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756371" y="5750144"/>
                        <a:ext cx="473142" cy="473142"/>
                        <a:chOff x="5594069" y="4698639"/>
                        <a:chExt cx="473142" cy="473142"/>
                      </a:xfrm>
                    </p:grpSpPr>
                    <p:grpSp>
                      <p:nvGrpSpPr>
                        <p:cNvPr id="1280" name="그룹 1279">
                          <a:extLst>
                            <a:ext uri="{FF2B5EF4-FFF2-40B4-BE49-F238E27FC236}">
                              <a16:creationId xmlns:a16="http://schemas.microsoft.com/office/drawing/2014/main" id="{6D17870F-653F-FB75-52D8-FDDF39E9336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594069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85" name="직사각형 1284">
                            <a:extLst>
                              <a:ext uri="{FF2B5EF4-FFF2-40B4-BE49-F238E27FC236}">
                                <a16:creationId xmlns:a16="http://schemas.microsoft.com/office/drawing/2014/main" id="{DF56DCED-7784-B844-C64B-E79E45BD61E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86" name="직사각형 1285">
                            <a:extLst>
                              <a:ext uri="{FF2B5EF4-FFF2-40B4-BE49-F238E27FC236}">
                                <a16:creationId xmlns:a16="http://schemas.microsoft.com/office/drawing/2014/main" id="{26947ADA-501B-413A-61B6-336C9CCE55A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87" name="직사각형 1286">
                            <a:extLst>
                              <a:ext uri="{FF2B5EF4-FFF2-40B4-BE49-F238E27FC236}">
                                <a16:creationId xmlns:a16="http://schemas.microsoft.com/office/drawing/2014/main" id="{B1A6CB9C-66B6-7634-7CD2-66FDD4D7074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81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D0187C66-0D11-83A6-C1DB-CFCCD9A30BA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932" t="79149" r="30979" b="14938"/>
                        <a:stretch/>
                      </p:blipFill>
                      <p:spPr bwMode="auto">
                        <a:xfrm>
                          <a:off x="5625895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82" name="그룹 1281">
                          <a:extLst>
                            <a:ext uri="{FF2B5EF4-FFF2-40B4-BE49-F238E27FC236}">
                              <a16:creationId xmlns:a16="http://schemas.microsoft.com/office/drawing/2014/main" id="{85FA55B1-5AA4-1DB1-6432-89656749957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714954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83" name="이등변 삼각형 1282">
                            <a:extLst>
                              <a:ext uri="{FF2B5EF4-FFF2-40B4-BE49-F238E27FC236}">
                                <a16:creationId xmlns:a16="http://schemas.microsoft.com/office/drawing/2014/main" id="{072D6E63-6B3B-0908-78CC-12240E13601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84" name="TextBox 1283">
                            <a:extLst>
                              <a:ext uri="{FF2B5EF4-FFF2-40B4-BE49-F238E27FC236}">
                                <a16:creationId xmlns:a16="http://schemas.microsoft.com/office/drawing/2014/main" id="{FA3B7586-6E5A-D7C3-0680-3CDC9A8F2CE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4089" y="5104347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Q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17" name="그룹 1216">
                        <a:extLst>
                          <a:ext uri="{FF2B5EF4-FFF2-40B4-BE49-F238E27FC236}">
                            <a16:creationId xmlns:a16="http://schemas.microsoft.com/office/drawing/2014/main" id="{26333687-646C-A9B7-EC87-88CDA93C9A6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56758" y="5750144"/>
                        <a:ext cx="473142" cy="473142"/>
                        <a:chOff x="6094456" y="4698639"/>
                        <a:chExt cx="473142" cy="473142"/>
                      </a:xfrm>
                    </p:grpSpPr>
                    <p:grpSp>
                      <p:nvGrpSpPr>
                        <p:cNvPr id="1272" name="그룹 1271">
                          <a:extLst>
                            <a:ext uri="{FF2B5EF4-FFF2-40B4-BE49-F238E27FC236}">
                              <a16:creationId xmlns:a16="http://schemas.microsoft.com/office/drawing/2014/main" id="{5BC9837F-ED21-5A74-51AB-89FF6B22338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094456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77" name="직사각형 1276">
                            <a:extLst>
                              <a:ext uri="{FF2B5EF4-FFF2-40B4-BE49-F238E27FC236}">
                                <a16:creationId xmlns:a16="http://schemas.microsoft.com/office/drawing/2014/main" id="{38AA12AF-2EDE-CF14-58AA-CCE37FB3F85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8" name="직사각형 1277">
                            <a:extLst>
                              <a:ext uri="{FF2B5EF4-FFF2-40B4-BE49-F238E27FC236}">
                                <a16:creationId xmlns:a16="http://schemas.microsoft.com/office/drawing/2014/main" id="{F6466152-F841-0C74-20D9-23ACA93FF2B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9" name="직사각형 1278">
                            <a:extLst>
                              <a:ext uri="{FF2B5EF4-FFF2-40B4-BE49-F238E27FC236}">
                                <a16:creationId xmlns:a16="http://schemas.microsoft.com/office/drawing/2014/main" id="{DB3A8FD8-497C-5812-8EBC-D82C68E7FB6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73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328481EB-37FE-85CF-C2A7-AD9B6B740C9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844" t="66342" r="60067" b="27745"/>
                        <a:stretch/>
                      </p:blipFill>
                      <p:spPr bwMode="auto">
                        <a:xfrm>
                          <a:off x="6126282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74" name="그룹 1273">
                          <a:extLst>
                            <a:ext uri="{FF2B5EF4-FFF2-40B4-BE49-F238E27FC236}">
                              <a16:creationId xmlns:a16="http://schemas.microsoft.com/office/drawing/2014/main" id="{7CFFE2EA-4F5E-BA23-76B0-AB93EB1F8F0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15341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75" name="이등변 삼각형 1274">
                            <a:extLst>
                              <a:ext uri="{FF2B5EF4-FFF2-40B4-BE49-F238E27FC236}">
                                <a16:creationId xmlns:a16="http://schemas.microsoft.com/office/drawing/2014/main" id="{DBC359E5-0E6B-A2A5-E142-48FC926067D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6" name="TextBox 1275">
                            <a:extLst>
                              <a:ext uri="{FF2B5EF4-FFF2-40B4-BE49-F238E27FC236}">
                                <a16:creationId xmlns:a16="http://schemas.microsoft.com/office/drawing/2014/main" id="{0B06CADD-3F9E-B3F5-2974-D1B780A8115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08861" y="5104347"/>
                            <a:ext cx="11862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W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18" name="그룹 1217">
                        <a:extLst>
                          <a:ext uri="{FF2B5EF4-FFF2-40B4-BE49-F238E27FC236}">
                            <a16:creationId xmlns:a16="http://schemas.microsoft.com/office/drawing/2014/main" id="{56ECF27D-1858-424A-0339-EE54D629FE1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55714" y="5750144"/>
                        <a:ext cx="473142" cy="473142"/>
                        <a:chOff x="6593412" y="4698639"/>
                        <a:chExt cx="473142" cy="473142"/>
                      </a:xfrm>
                    </p:grpSpPr>
                    <p:grpSp>
                      <p:nvGrpSpPr>
                        <p:cNvPr id="1264" name="그룹 1263">
                          <a:extLst>
                            <a:ext uri="{FF2B5EF4-FFF2-40B4-BE49-F238E27FC236}">
                              <a16:creationId xmlns:a16="http://schemas.microsoft.com/office/drawing/2014/main" id="{66DEDC4C-91A1-29E3-E628-6C476490C50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593412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69" name="직사각형 1268">
                            <a:extLst>
                              <a:ext uri="{FF2B5EF4-FFF2-40B4-BE49-F238E27FC236}">
                                <a16:creationId xmlns:a16="http://schemas.microsoft.com/office/drawing/2014/main" id="{011AED9C-8618-4327-9C85-ED57513088E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0" name="직사각형 1269">
                            <a:extLst>
                              <a:ext uri="{FF2B5EF4-FFF2-40B4-BE49-F238E27FC236}">
                                <a16:creationId xmlns:a16="http://schemas.microsoft.com/office/drawing/2014/main" id="{8331BEB9-BC7D-4517-F38F-AFD9BE61F09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1" name="직사각형 1270">
                            <a:extLst>
                              <a:ext uri="{FF2B5EF4-FFF2-40B4-BE49-F238E27FC236}">
                                <a16:creationId xmlns:a16="http://schemas.microsoft.com/office/drawing/2014/main" id="{EABBE65C-D9D0-A687-BE9E-A1574A7C2F21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65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16136F03-FEC0-4841-716B-C4EB29AE63E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9044" t="72774" r="1867" b="21313"/>
                        <a:stretch/>
                      </p:blipFill>
                      <p:spPr bwMode="auto">
                        <a:xfrm>
                          <a:off x="6625238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66" name="그룹 1265">
                          <a:extLst>
                            <a:ext uri="{FF2B5EF4-FFF2-40B4-BE49-F238E27FC236}">
                              <a16:creationId xmlns:a16="http://schemas.microsoft.com/office/drawing/2014/main" id="{71C7332C-DAC5-850C-6660-FB64A282BE0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714297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67" name="이등변 삼각형 1266">
                            <a:extLst>
                              <a:ext uri="{FF2B5EF4-FFF2-40B4-BE49-F238E27FC236}">
                                <a16:creationId xmlns:a16="http://schemas.microsoft.com/office/drawing/2014/main" id="{36796036-8AEB-2FF4-C4CD-6D9ABC684DF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8" name="TextBox 1267">
                            <a:extLst>
                              <a:ext uri="{FF2B5EF4-FFF2-40B4-BE49-F238E27FC236}">
                                <a16:creationId xmlns:a16="http://schemas.microsoft.com/office/drawing/2014/main" id="{1CA2E472-0FE1-27B2-4AAA-8963B9D1B62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4509" y="5104347"/>
                            <a:ext cx="6732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E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19" name="그룹 1218">
                        <a:extLst>
                          <a:ext uri="{FF2B5EF4-FFF2-40B4-BE49-F238E27FC236}">
                            <a16:creationId xmlns:a16="http://schemas.microsoft.com/office/drawing/2014/main" id="{977D0B34-62E0-3742-06E9-EB5E76929DD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257535" y="5750144"/>
                        <a:ext cx="473142" cy="473142"/>
                        <a:chOff x="7095233" y="4698639"/>
                        <a:chExt cx="473142" cy="473142"/>
                      </a:xfrm>
                    </p:grpSpPr>
                    <p:grpSp>
                      <p:nvGrpSpPr>
                        <p:cNvPr id="1256" name="그룹 1255">
                          <a:extLst>
                            <a:ext uri="{FF2B5EF4-FFF2-40B4-BE49-F238E27FC236}">
                              <a16:creationId xmlns:a16="http://schemas.microsoft.com/office/drawing/2014/main" id="{B3DD82D1-01DE-721E-6A9D-319E3EE86D7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095233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61" name="직사각형 1260">
                            <a:extLst>
                              <a:ext uri="{FF2B5EF4-FFF2-40B4-BE49-F238E27FC236}">
                                <a16:creationId xmlns:a16="http://schemas.microsoft.com/office/drawing/2014/main" id="{B9643943-0205-80EF-429A-9F624D6B959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2" name="직사각형 1261">
                            <a:extLst>
                              <a:ext uri="{FF2B5EF4-FFF2-40B4-BE49-F238E27FC236}">
                                <a16:creationId xmlns:a16="http://schemas.microsoft.com/office/drawing/2014/main" id="{A5939076-9B42-EE06-4A3C-E57332B42B0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3" name="직사각형 1262">
                            <a:extLst>
                              <a:ext uri="{FF2B5EF4-FFF2-40B4-BE49-F238E27FC236}">
                                <a16:creationId xmlns:a16="http://schemas.microsoft.com/office/drawing/2014/main" id="{B219DFFF-EC1E-C098-9F3A-FB842CC528B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57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EE7ACDE3-4F83-1FDA-B9AF-D4A1E1C1308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0203" t="66342" r="40708" b="27745"/>
                        <a:stretch/>
                      </p:blipFill>
                      <p:spPr bwMode="auto">
                        <a:xfrm>
                          <a:off x="7127059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58" name="그룹 1257">
                          <a:extLst>
                            <a:ext uri="{FF2B5EF4-FFF2-40B4-BE49-F238E27FC236}">
                              <a16:creationId xmlns:a16="http://schemas.microsoft.com/office/drawing/2014/main" id="{670968AC-3DC9-33C5-6DF7-2CD0A8D8C85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216118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59" name="이등변 삼각형 1258">
                            <a:extLst>
                              <a:ext uri="{FF2B5EF4-FFF2-40B4-BE49-F238E27FC236}">
                                <a16:creationId xmlns:a16="http://schemas.microsoft.com/office/drawing/2014/main" id="{99C1707F-FAB2-BD99-4F41-AF865983F86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0" name="TextBox 1259">
                            <a:extLst>
                              <a:ext uri="{FF2B5EF4-FFF2-40B4-BE49-F238E27FC236}">
                                <a16:creationId xmlns:a16="http://schemas.microsoft.com/office/drawing/2014/main" id="{D55A293E-456C-3FF2-E3C6-58FC6689502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1303" y="5104347"/>
                            <a:ext cx="73738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R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0" name="그룹 1219">
                        <a:extLst>
                          <a:ext uri="{FF2B5EF4-FFF2-40B4-BE49-F238E27FC236}">
                            <a16:creationId xmlns:a16="http://schemas.microsoft.com/office/drawing/2014/main" id="{A0BF8232-F96C-B366-AA13-1F21BE2A5FF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992942" y="6252124"/>
                        <a:ext cx="473142" cy="473142"/>
                        <a:chOff x="5830640" y="5200619"/>
                        <a:chExt cx="473142" cy="473142"/>
                      </a:xfrm>
                    </p:grpSpPr>
                    <p:grpSp>
                      <p:nvGrpSpPr>
                        <p:cNvPr id="1248" name="그룹 1247">
                          <a:extLst>
                            <a:ext uri="{FF2B5EF4-FFF2-40B4-BE49-F238E27FC236}">
                              <a16:creationId xmlns:a16="http://schemas.microsoft.com/office/drawing/2014/main" id="{40B97A9A-500D-B02D-3612-449190DB0E4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830640" y="520061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53" name="직사각형 1252">
                            <a:extLst>
                              <a:ext uri="{FF2B5EF4-FFF2-40B4-BE49-F238E27FC236}">
                                <a16:creationId xmlns:a16="http://schemas.microsoft.com/office/drawing/2014/main" id="{1C5E9939-770B-94BC-07FF-2BA0C02A8BB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54" name="직사각형 1253">
                            <a:extLst>
                              <a:ext uri="{FF2B5EF4-FFF2-40B4-BE49-F238E27FC236}">
                                <a16:creationId xmlns:a16="http://schemas.microsoft.com/office/drawing/2014/main" id="{272FB474-2663-6616-264C-7E55CE9747F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55" name="직사각형 1254">
                            <a:extLst>
                              <a:ext uri="{FF2B5EF4-FFF2-40B4-BE49-F238E27FC236}">
                                <a16:creationId xmlns:a16="http://schemas.microsoft.com/office/drawing/2014/main" id="{D6D946DE-6A41-AAE1-BE95-2CD61A7ED14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49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8FF45519-422A-9F05-413F-4609CB68CA6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047" t="79145" r="69864" b="14942"/>
                        <a:stretch/>
                      </p:blipFill>
                      <p:spPr bwMode="auto">
                        <a:xfrm>
                          <a:off x="5862466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50" name="그룹 1249">
                          <a:extLst>
                            <a:ext uri="{FF2B5EF4-FFF2-40B4-BE49-F238E27FC236}">
                              <a16:creationId xmlns:a16="http://schemas.microsoft.com/office/drawing/2014/main" id="{F7B462E1-67C1-E67F-F639-08A71D2F495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951525" y="553017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51" name="이등변 삼각형 1250">
                            <a:extLst>
                              <a:ext uri="{FF2B5EF4-FFF2-40B4-BE49-F238E27FC236}">
                                <a16:creationId xmlns:a16="http://schemas.microsoft.com/office/drawing/2014/main" id="{B2FDE90A-593F-AADD-E2FF-0AAEB39A131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52" name="TextBox 1251">
                            <a:extLst>
                              <a:ext uri="{FF2B5EF4-FFF2-40B4-BE49-F238E27FC236}">
                                <a16:creationId xmlns:a16="http://schemas.microsoft.com/office/drawing/2014/main" id="{E22374DF-735E-C70A-8144-65D60F33BE3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0501" y="5104347"/>
                            <a:ext cx="75342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A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1" name="그룹 1220">
                        <a:extLst>
                          <a:ext uri="{FF2B5EF4-FFF2-40B4-BE49-F238E27FC236}">
                            <a16:creationId xmlns:a16="http://schemas.microsoft.com/office/drawing/2014/main" id="{1F05E721-B932-C7D4-6BAD-A9E850014E8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93383" y="6252124"/>
                        <a:ext cx="473142" cy="473142"/>
                        <a:chOff x="6331081" y="5200619"/>
                        <a:chExt cx="473142" cy="473142"/>
                      </a:xfrm>
                    </p:grpSpPr>
                    <p:grpSp>
                      <p:nvGrpSpPr>
                        <p:cNvPr id="1240" name="그룹 1239">
                          <a:extLst>
                            <a:ext uri="{FF2B5EF4-FFF2-40B4-BE49-F238E27FC236}">
                              <a16:creationId xmlns:a16="http://schemas.microsoft.com/office/drawing/2014/main" id="{D32E8624-9C09-01F8-FA52-7CB3080127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331081" y="520061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45" name="직사각형 1244">
                            <a:extLst>
                              <a:ext uri="{FF2B5EF4-FFF2-40B4-BE49-F238E27FC236}">
                                <a16:creationId xmlns:a16="http://schemas.microsoft.com/office/drawing/2014/main" id="{A8DF7A61-30AD-99D5-9AD3-930D0377ECF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46" name="직사각형 1245">
                            <a:extLst>
                              <a:ext uri="{FF2B5EF4-FFF2-40B4-BE49-F238E27FC236}">
                                <a16:creationId xmlns:a16="http://schemas.microsoft.com/office/drawing/2014/main" id="{9D47B69D-2D97-6267-AAE8-2FE926B9F707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47" name="직사각형 1246">
                            <a:extLst>
                              <a:ext uri="{FF2B5EF4-FFF2-40B4-BE49-F238E27FC236}">
                                <a16:creationId xmlns:a16="http://schemas.microsoft.com/office/drawing/2014/main" id="{F48BEC37-43E2-44A1-20F0-A581746E06B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41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654D7374-9FD7-BDFE-A9A0-30C339610CB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9023" t="66342" r="1888" b="27745"/>
                        <a:stretch/>
                      </p:blipFill>
                      <p:spPr bwMode="auto">
                        <a:xfrm>
                          <a:off x="6362907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42" name="그룹 1241">
                          <a:extLst>
                            <a:ext uri="{FF2B5EF4-FFF2-40B4-BE49-F238E27FC236}">
                              <a16:creationId xmlns:a16="http://schemas.microsoft.com/office/drawing/2014/main" id="{B2A12C3F-C9F8-887B-39C1-8EFCDFF938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451912" y="553017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43" name="이등변 삼각형 1242">
                            <a:extLst>
                              <a:ext uri="{FF2B5EF4-FFF2-40B4-BE49-F238E27FC236}">
                                <a16:creationId xmlns:a16="http://schemas.microsoft.com/office/drawing/2014/main" id="{AF08FBFB-1837-4742-69A6-4500D79666F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44" name="TextBox 1243">
                            <a:extLst>
                              <a:ext uri="{FF2B5EF4-FFF2-40B4-BE49-F238E27FC236}">
                                <a16:creationId xmlns:a16="http://schemas.microsoft.com/office/drawing/2014/main" id="{094EBF80-03C7-2307-BED5-5D70E4CA971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6112" y="5104347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S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2" name="그룹 1221">
                        <a:extLst>
                          <a:ext uri="{FF2B5EF4-FFF2-40B4-BE49-F238E27FC236}">
                            <a16:creationId xmlns:a16="http://schemas.microsoft.com/office/drawing/2014/main" id="{17B791FA-2313-DA95-CD69-0C0E77C63A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494106" y="6252124"/>
                        <a:ext cx="473142" cy="473142"/>
                        <a:chOff x="7331804" y="5200619"/>
                        <a:chExt cx="473142" cy="473142"/>
                      </a:xfrm>
                    </p:grpSpPr>
                    <p:grpSp>
                      <p:nvGrpSpPr>
                        <p:cNvPr id="1232" name="그룹 1231">
                          <a:extLst>
                            <a:ext uri="{FF2B5EF4-FFF2-40B4-BE49-F238E27FC236}">
                              <a16:creationId xmlns:a16="http://schemas.microsoft.com/office/drawing/2014/main" id="{DB07068B-8563-DED9-A2CB-E7AC7F54C11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331804" y="520061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37" name="직사각형 1236">
                            <a:extLst>
                              <a:ext uri="{FF2B5EF4-FFF2-40B4-BE49-F238E27FC236}">
                                <a16:creationId xmlns:a16="http://schemas.microsoft.com/office/drawing/2014/main" id="{5A1416E2-F8AA-D44A-B009-6BF371F1C77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8" name="직사각형 1237">
                            <a:extLst>
                              <a:ext uri="{FF2B5EF4-FFF2-40B4-BE49-F238E27FC236}">
                                <a16:creationId xmlns:a16="http://schemas.microsoft.com/office/drawing/2014/main" id="{A4CB18EC-CE12-1811-8C52-3BF24560B217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9" name="직사각형 1238">
                            <a:extLst>
                              <a:ext uri="{FF2B5EF4-FFF2-40B4-BE49-F238E27FC236}">
                                <a16:creationId xmlns:a16="http://schemas.microsoft.com/office/drawing/2014/main" id="{32E95F4D-6553-E1C4-557B-4906B8251722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33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4CDC4E21-2DDB-08BC-37BC-0E42D8B8F67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932" t="72665" r="30979" b="21422"/>
                        <a:stretch/>
                      </p:blipFill>
                      <p:spPr bwMode="auto">
                        <a:xfrm>
                          <a:off x="7363630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34" name="그룹 1233">
                          <a:extLst>
                            <a:ext uri="{FF2B5EF4-FFF2-40B4-BE49-F238E27FC236}">
                              <a16:creationId xmlns:a16="http://schemas.microsoft.com/office/drawing/2014/main" id="{21F3D791-4D2A-782D-4CEE-A449AAEE279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452689" y="553017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35" name="이등변 삼각형 1234">
                            <a:extLst>
                              <a:ext uri="{FF2B5EF4-FFF2-40B4-BE49-F238E27FC236}">
                                <a16:creationId xmlns:a16="http://schemas.microsoft.com/office/drawing/2014/main" id="{F3655C56-1C0A-86FB-39C5-8836017514D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6" name="TextBox 1235">
                            <a:extLst>
                              <a:ext uri="{FF2B5EF4-FFF2-40B4-BE49-F238E27FC236}">
                                <a16:creationId xmlns:a16="http://schemas.microsoft.com/office/drawing/2014/main" id="{210014EE-1265-A45D-646F-7B7BC668CF3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6112" y="5104347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F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3" name="그룹 1222">
                        <a:extLst>
                          <a:ext uri="{FF2B5EF4-FFF2-40B4-BE49-F238E27FC236}">
                            <a16:creationId xmlns:a16="http://schemas.microsoft.com/office/drawing/2014/main" id="{8C8EDDDA-C28A-5848-F5C3-3CF281C8ED0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992285" y="6252124"/>
                        <a:ext cx="473142" cy="473142"/>
                        <a:chOff x="6992285" y="6252124"/>
                        <a:chExt cx="473142" cy="473142"/>
                      </a:xfrm>
                    </p:grpSpPr>
                    <p:grpSp>
                      <p:nvGrpSpPr>
                        <p:cNvPr id="1224" name="그룹 1223">
                          <a:extLst>
                            <a:ext uri="{FF2B5EF4-FFF2-40B4-BE49-F238E27FC236}">
                              <a16:creationId xmlns:a16="http://schemas.microsoft.com/office/drawing/2014/main" id="{E27E32D5-79A4-D9A5-B974-BD078598B24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92285" y="6252124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29" name="직사각형 1228">
                            <a:extLst>
                              <a:ext uri="{FF2B5EF4-FFF2-40B4-BE49-F238E27FC236}">
                                <a16:creationId xmlns:a16="http://schemas.microsoft.com/office/drawing/2014/main" id="{545FC3B9-0018-93E4-DE81-73782ED9AAD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0" name="직사각형 1229">
                            <a:extLst>
                              <a:ext uri="{FF2B5EF4-FFF2-40B4-BE49-F238E27FC236}">
                                <a16:creationId xmlns:a16="http://schemas.microsoft.com/office/drawing/2014/main" id="{C4CC0AF7-41C6-76B8-95F0-E9E8AD0FE13D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1" name="직사각형 1230">
                            <a:extLst>
                              <a:ext uri="{FF2B5EF4-FFF2-40B4-BE49-F238E27FC236}">
                                <a16:creationId xmlns:a16="http://schemas.microsoft.com/office/drawing/2014/main" id="{DE6DEAA2-30E1-FF17-FE4C-DCB0DA3479F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25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92EF81CF-9303-F5DB-D8DB-D78D5089E58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243" t="34407" r="69668" b="59680"/>
                        <a:stretch/>
                      </p:blipFill>
                      <p:spPr bwMode="auto">
                        <a:xfrm>
                          <a:off x="7024111" y="6285950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26" name="그룹 1225">
                          <a:extLst>
                            <a:ext uri="{FF2B5EF4-FFF2-40B4-BE49-F238E27FC236}">
                              <a16:creationId xmlns:a16="http://schemas.microsoft.com/office/drawing/2014/main" id="{D01CC91F-38D6-2A28-91F8-DD571DD9D44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113170" y="6581682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27" name="이등변 삼각형 1226">
                            <a:extLst>
                              <a:ext uri="{FF2B5EF4-FFF2-40B4-BE49-F238E27FC236}">
                                <a16:creationId xmlns:a16="http://schemas.microsoft.com/office/drawing/2014/main" id="{EBC36876-9D3D-33BD-04E0-071CF595C74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8" name="TextBox 1227">
                            <a:extLst>
                              <a:ext uri="{FF2B5EF4-FFF2-40B4-BE49-F238E27FC236}">
                                <a16:creationId xmlns:a16="http://schemas.microsoft.com/office/drawing/2014/main" id="{294B8E34-333B-E466-4075-11D2DA5BA55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4089" y="5104347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D</a:t>
                            </a: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1292" name="그룹 1291">
                    <a:extLst>
                      <a:ext uri="{FF2B5EF4-FFF2-40B4-BE49-F238E27FC236}">
                        <a16:creationId xmlns:a16="http://schemas.microsoft.com/office/drawing/2014/main" id="{6380EBEE-CAEC-1BB4-9770-E168B1E1B17A}"/>
                      </a:ext>
                    </a:extLst>
                  </p:cNvPr>
                  <p:cNvGrpSpPr/>
                  <p:nvPr/>
                </p:nvGrpSpPr>
                <p:grpSpPr>
                  <a:xfrm>
                    <a:off x="7056698" y="2875892"/>
                    <a:ext cx="2003509" cy="230832"/>
                    <a:chOff x="7227741" y="2861492"/>
                    <a:chExt cx="2003509" cy="230832"/>
                  </a:xfrm>
                </p:grpSpPr>
                <p:sp>
                  <p:nvSpPr>
                    <p:cNvPr id="1288" name="이등변 삼각형 1287">
                      <a:extLst>
                        <a:ext uri="{FF2B5EF4-FFF2-40B4-BE49-F238E27FC236}">
                          <a16:creationId xmlns:a16="http://schemas.microsoft.com/office/drawing/2014/main" id="{43C51D97-824D-E75C-0B65-D8DDAA4A6A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741" y="2934197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89" name="TextBox 1288">
                      <a:extLst>
                        <a:ext uri="{FF2B5EF4-FFF2-40B4-BE49-F238E27FC236}">
                          <a16:creationId xmlns:a16="http://schemas.microsoft.com/office/drawing/2014/main" id="{78A1E355-7EA3-FC24-F53E-F9347CC62B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02517" y="2861492"/>
                      <a:ext cx="1928733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원거리 마법사 스타일의 스킬 구성 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1295" name="그룹 1294">
                  <a:extLst>
                    <a:ext uri="{FF2B5EF4-FFF2-40B4-BE49-F238E27FC236}">
                      <a16:creationId xmlns:a16="http://schemas.microsoft.com/office/drawing/2014/main" id="{3DFA1182-0BF2-1863-986E-1BCE6915EA86}"/>
                    </a:ext>
                  </a:extLst>
                </p:cNvPr>
                <p:cNvGrpSpPr/>
                <p:nvPr/>
              </p:nvGrpSpPr>
              <p:grpSpPr>
                <a:xfrm>
                  <a:off x="9498339" y="1805680"/>
                  <a:ext cx="2324950" cy="1301044"/>
                  <a:chOff x="9498339" y="1805680"/>
                  <a:chExt cx="2324950" cy="1301044"/>
                </a:xfrm>
              </p:grpSpPr>
              <p:grpSp>
                <p:nvGrpSpPr>
                  <p:cNvPr id="1145" name="그룹 1144">
                    <a:extLst>
                      <a:ext uri="{FF2B5EF4-FFF2-40B4-BE49-F238E27FC236}">
                        <a16:creationId xmlns:a16="http://schemas.microsoft.com/office/drawing/2014/main" id="{FF489A99-49A1-919A-EF8A-5D1E4B109895}"/>
                      </a:ext>
                    </a:extLst>
                  </p:cNvPr>
                  <p:cNvGrpSpPr/>
                  <p:nvPr/>
                </p:nvGrpSpPr>
                <p:grpSpPr>
                  <a:xfrm>
                    <a:off x="9498339" y="1805680"/>
                    <a:ext cx="2324950" cy="1070212"/>
                    <a:chOff x="8312019" y="5685686"/>
                    <a:chExt cx="2324950" cy="1070212"/>
                  </a:xfrm>
                </p:grpSpPr>
                <p:sp>
                  <p:nvSpPr>
                    <p:cNvPr id="1146" name="직사각형 1145">
                      <a:extLst>
                        <a:ext uri="{FF2B5EF4-FFF2-40B4-BE49-F238E27FC236}">
                          <a16:creationId xmlns:a16="http://schemas.microsoft.com/office/drawing/2014/main" id="{FA5C4F11-3BD1-1D18-40ED-1A3452BAD3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12019" y="5685686"/>
                      <a:ext cx="2324950" cy="1070212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 w="3175">
                      <a:solidFill>
                        <a:srgbClr val="FCF5E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147" name="그룹 1146">
                      <a:extLst>
                        <a:ext uri="{FF2B5EF4-FFF2-40B4-BE49-F238E27FC236}">
                          <a16:creationId xmlns:a16="http://schemas.microsoft.com/office/drawing/2014/main" id="{AC297A47-6A11-A1CB-EB09-219B654BEA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69056" y="5733231"/>
                      <a:ext cx="2210877" cy="975122"/>
                      <a:chOff x="8369056" y="5733231"/>
                      <a:chExt cx="2210877" cy="975122"/>
                    </a:xfrm>
                  </p:grpSpPr>
                  <p:grpSp>
                    <p:nvGrpSpPr>
                      <p:cNvPr id="1148" name="그룹 1147">
                        <a:extLst>
                          <a:ext uri="{FF2B5EF4-FFF2-40B4-BE49-F238E27FC236}">
                            <a16:creationId xmlns:a16="http://schemas.microsoft.com/office/drawing/2014/main" id="{2CB311F0-55DB-FB5C-6615-570CDBCD96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69056" y="5733231"/>
                        <a:ext cx="473142" cy="473142"/>
                        <a:chOff x="7981704" y="4698639"/>
                        <a:chExt cx="473142" cy="473142"/>
                      </a:xfrm>
                    </p:grpSpPr>
                    <p:grpSp>
                      <p:nvGrpSpPr>
                        <p:cNvPr id="1205" name="그룹 1204">
                          <a:extLst>
                            <a:ext uri="{FF2B5EF4-FFF2-40B4-BE49-F238E27FC236}">
                              <a16:creationId xmlns:a16="http://schemas.microsoft.com/office/drawing/2014/main" id="{A425CB66-892C-451B-D2D4-CD8DE684F93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981704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10" name="직사각형 1209">
                            <a:extLst>
                              <a:ext uri="{FF2B5EF4-FFF2-40B4-BE49-F238E27FC236}">
                                <a16:creationId xmlns:a16="http://schemas.microsoft.com/office/drawing/2014/main" id="{5156C3FF-23A3-A6E9-5DEA-3EAC9D872409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1" name="직사각형 1210">
                            <a:extLst>
                              <a:ext uri="{FF2B5EF4-FFF2-40B4-BE49-F238E27FC236}">
                                <a16:creationId xmlns:a16="http://schemas.microsoft.com/office/drawing/2014/main" id="{C4981C6E-AE42-458C-14A6-60DF6EB36E4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2" name="직사각형 1211">
                            <a:extLst>
                              <a:ext uri="{FF2B5EF4-FFF2-40B4-BE49-F238E27FC236}">
                                <a16:creationId xmlns:a16="http://schemas.microsoft.com/office/drawing/2014/main" id="{31019D47-F9A2-ACF3-3A07-ED829D4743B1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06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E5308148-4771-1606-C082-38F5954179C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932" t="34422" r="30979" b="59665"/>
                        <a:stretch/>
                      </p:blipFill>
                      <p:spPr bwMode="auto">
                        <a:xfrm>
                          <a:off x="8013530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07" name="그룹 1206">
                          <a:extLst>
                            <a:ext uri="{FF2B5EF4-FFF2-40B4-BE49-F238E27FC236}">
                              <a16:creationId xmlns:a16="http://schemas.microsoft.com/office/drawing/2014/main" id="{1F3DC96B-D21E-303F-EB65-28AA3586CA0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102589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08" name="이등변 삼각형 1207">
                            <a:extLst>
                              <a:ext uri="{FF2B5EF4-FFF2-40B4-BE49-F238E27FC236}">
                                <a16:creationId xmlns:a16="http://schemas.microsoft.com/office/drawing/2014/main" id="{9E4C4B68-3EE2-5636-FDF2-AC8814A1EAF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09" name="TextBox 1208">
                            <a:extLst>
                              <a:ext uri="{FF2B5EF4-FFF2-40B4-BE49-F238E27FC236}">
                                <a16:creationId xmlns:a16="http://schemas.microsoft.com/office/drawing/2014/main" id="{6E0914D5-C688-F04C-18AB-C1253130E8F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4089" y="5104347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Q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49" name="그룹 1148">
                        <a:extLst>
                          <a:ext uri="{FF2B5EF4-FFF2-40B4-BE49-F238E27FC236}">
                            <a16:creationId xmlns:a16="http://schemas.microsoft.com/office/drawing/2014/main" id="{6B67F2B0-9CDE-D8A9-8614-74A7783211A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69443" y="5733231"/>
                        <a:ext cx="473142" cy="473142"/>
                        <a:chOff x="8482091" y="4698639"/>
                        <a:chExt cx="473142" cy="473142"/>
                      </a:xfrm>
                    </p:grpSpPr>
                    <p:sp>
                      <p:nvSpPr>
                        <p:cNvPr id="1198" name="직사각형 1197">
                          <a:extLst>
                            <a:ext uri="{FF2B5EF4-FFF2-40B4-BE49-F238E27FC236}">
                              <a16:creationId xmlns:a16="http://schemas.microsoft.com/office/drawing/2014/main" id="{555C5935-B36B-6D90-300A-95A8CBDC2BE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482091" y="469863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9" name="직사각형 1198">
                          <a:extLst>
                            <a:ext uri="{FF2B5EF4-FFF2-40B4-BE49-F238E27FC236}">
                              <a16:creationId xmlns:a16="http://schemas.microsoft.com/office/drawing/2014/main" id="{8131B966-2433-D5F6-EA08-6ECB8CBB2C4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517785" y="473433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00" name="직사각형 1199">
                          <a:extLst>
                            <a:ext uri="{FF2B5EF4-FFF2-40B4-BE49-F238E27FC236}">
                              <a16:creationId xmlns:a16="http://schemas.microsoft.com/office/drawing/2014/main" id="{DE4000DF-0195-8035-5ED2-BC2DAE52C6A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482091" y="469863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201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081BBAA2-FDD8-84E3-F7F2-12310BB92A7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0532" t="34459" r="50379" b="59628"/>
                        <a:stretch/>
                      </p:blipFill>
                      <p:spPr bwMode="auto">
                        <a:xfrm>
                          <a:off x="8513917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02" name="그룹 1201">
                          <a:extLst>
                            <a:ext uri="{FF2B5EF4-FFF2-40B4-BE49-F238E27FC236}">
                              <a16:creationId xmlns:a16="http://schemas.microsoft.com/office/drawing/2014/main" id="{BCC29724-5A0A-C2DB-CE64-99E9C0BD74D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602976" y="5028197"/>
                          <a:ext cx="231373" cy="134904"/>
                          <a:chOff x="8713573" y="5028197"/>
                          <a:chExt cx="231373" cy="134904"/>
                        </a:xfrm>
                      </p:grpSpPr>
                      <p:sp>
                        <p:nvSpPr>
                          <p:cNvPr id="1203" name="이등변 삼각형 1202">
                            <a:extLst>
                              <a:ext uri="{FF2B5EF4-FFF2-40B4-BE49-F238E27FC236}">
                                <a16:creationId xmlns:a16="http://schemas.microsoft.com/office/drawing/2014/main" id="{ECBFB543-710D-6E00-2A2C-E5434951F92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8713573" y="502819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04" name="TextBox 1203">
                            <a:extLst>
                              <a:ext uri="{FF2B5EF4-FFF2-40B4-BE49-F238E27FC236}">
                                <a16:creationId xmlns:a16="http://schemas.microsoft.com/office/drawing/2014/main" id="{E4A20361-C700-2921-564F-2CFF532CA92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769948" y="5039990"/>
                            <a:ext cx="11862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W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0" name="그룹 1149">
                        <a:extLst>
                          <a:ext uri="{FF2B5EF4-FFF2-40B4-BE49-F238E27FC236}">
                            <a16:creationId xmlns:a16="http://schemas.microsoft.com/office/drawing/2014/main" id="{9DBA7FD5-A53B-B640-F80E-DBEB0B2597D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368399" y="5733231"/>
                        <a:ext cx="473142" cy="473142"/>
                        <a:chOff x="8981047" y="4698639"/>
                        <a:chExt cx="473142" cy="473142"/>
                      </a:xfrm>
                    </p:grpSpPr>
                    <p:sp>
                      <p:nvSpPr>
                        <p:cNvPr id="1191" name="직사각형 1190">
                          <a:extLst>
                            <a:ext uri="{FF2B5EF4-FFF2-40B4-BE49-F238E27FC236}">
                              <a16:creationId xmlns:a16="http://schemas.microsoft.com/office/drawing/2014/main" id="{5E2D7A54-8C64-3AD6-2C9C-1363337CC0D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981047" y="469863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2" name="직사각형 1191">
                          <a:extLst>
                            <a:ext uri="{FF2B5EF4-FFF2-40B4-BE49-F238E27FC236}">
                              <a16:creationId xmlns:a16="http://schemas.microsoft.com/office/drawing/2014/main" id="{7FE78912-1D43-21E2-0273-6391FC33A8E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016741" y="473433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3" name="직사각형 1192">
                          <a:extLst>
                            <a:ext uri="{FF2B5EF4-FFF2-40B4-BE49-F238E27FC236}">
                              <a16:creationId xmlns:a16="http://schemas.microsoft.com/office/drawing/2014/main" id="{CB0F292F-1FF2-EAFE-75CF-80B64F01978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981047" y="469863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94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E147F7F7-3168-0BF8-8F99-53B61BE0E3A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783" t="34459" r="60128" b="59628"/>
                        <a:stretch/>
                      </p:blipFill>
                      <p:spPr bwMode="auto">
                        <a:xfrm>
                          <a:off x="9012873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95" name="그룹 1194">
                          <a:extLst>
                            <a:ext uri="{FF2B5EF4-FFF2-40B4-BE49-F238E27FC236}">
                              <a16:creationId xmlns:a16="http://schemas.microsoft.com/office/drawing/2014/main" id="{E3E133B4-5548-BC8A-A1E4-1A85E0DF9B1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101932" y="5028197"/>
                          <a:ext cx="231373" cy="134904"/>
                          <a:chOff x="9212529" y="5028197"/>
                          <a:chExt cx="231373" cy="134904"/>
                        </a:xfrm>
                      </p:grpSpPr>
                      <p:sp>
                        <p:nvSpPr>
                          <p:cNvPr id="1196" name="이등변 삼각형 1195">
                            <a:extLst>
                              <a:ext uri="{FF2B5EF4-FFF2-40B4-BE49-F238E27FC236}">
                                <a16:creationId xmlns:a16="http://schemas.microsoft.com/office/drawing/2014/main" id="{03B7ACE2-D7AD-8AC4-EC81-7F12C627C4B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212529" y="502819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97" name="TextBox 1196">
                            <a:extLst>
                              <a:ext uri="{FF2B5EF4-FFF2-40B4-BE49-F238E27FC236}">
                                <a16:creationId xmlns:a16="http://schemas.microsoft.com/office/drawing/2014/main" id="{0517D9E4-DF70-D0AD-2252-9243C29F483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294552" y="5039990"/>
                            <a:ext cx="6732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E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1" name="그룹 1150">
                        <a:extLst>
                          <a:ext uri="{FF2B5EF4-FFF2-40B4-BE49-F238E27FC236}">
                            <a16:creationId xmlns:a16="http://schemas.microsoft.com/office/drawing/2014/main" id="{851A53FE-978D-1C96-51FC-7DF9AFCE88A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870220" y="5733231"/>
                        <a:ext cx="473142" cy="473142"/>
                        <a:chOff x="9482868" y="4698639"/>
                        <a:chExt cx="473142" cy="473142"/>
                      </a:xfrm>
                    </p:grpSpPr>
                    <p:sp>
                      <p:nvSpPr>
                        <p:cNvPr id="1184" name="직사각형 1183">
                          <a:extLst>
                            <a:ext uri="{FF2B5EF4-FFF2-40B4-BE49-F238E27FC236}">
                              <a16:creationId xmlns:a16="http://schemas.microsoft.com/office/drawing/2014/main" id="{D36BB148-3F0C-345B-7616-C158DCACAF3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482868" y="469863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85" name="직사각형 1184">
                          <a:extLst>
                            <a:ext uri="{FF2B5EF4-FFF2-40B4-BE49-F238E27FC236}">
                              <a16:creationId xmlns:a16="http://schemas.microsoft.com/office/drawing/2014/main" id="{CB9D124F-F850-94F4-608C-A3A7386B0C1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518562" y="473433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86" name="직사각형 1185">
                          <a:extLst>
                            <a:ext uri="{FF2B5EF4-FFF2-40B4-BE49-F238E27FC236}">
                              <a16:creationId xmlns:a16="http://schemas.microsoft.com/office/drawing/2014/main" id="{4CED6E66-FC1F-D37E-F7E9-8BF897905A6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482868" y="469863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87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3DA5E209-DC09-3F0D-EEFE-D3C73414562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9810" t="40805" r="21101" b="53282"/>
                        <a:stretch/>
                      </p:blipFill>
                      <p:spPr bwMode="auto">
                        <a:xfrm>
                          <a:off x="9514694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88" name="그룹 1187">
                          <a:extLst>
                            <a:ext uri="{FF2B5EF4-FFF2-40B4-BE49-F238E27FC236}">
                              <a16:creationId xmlns:a16="http://schemas.microsoft.com/office/drawing/2014/main" id="{215D1425-ABCA-5905-0152-EC02D040B43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03753" y="5028197"/>
                          <a:ext cx="231373" cy="134904"/>
                          <a:chOff x="9714350" y="5028197"/>
                          <a:chExt cx="231373" cy="134904"/>
                        </a:xfrm>
                      </p:grpSpPr>
                      <p:sp>
                        <p:nvSpPr>
                          <p:cNvPr id="1189" name="이등변 삼각형 1188">
                            <a:extLst>
                              <a:ext uri="{FF2B5EF4-FFF2-40B4-BE49-F238E27FC236}">
                                <a16:creationId xmlns:a16="http://schemas.microsoft.com/office/drawing/2014/main" id="{CE153AA2-9642-3BD3-A5B6-7C92BB4FD32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714350" y="502819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90" name="TextBox 1189">
                            <a:extLst>
                              <a:ext uri="{FF2B5EF4-FFF2-40B4-BE49-F238E27FC236}">
                                <a16:creationId xmlns:a16="http://schemas.microsoft.com/office/drawing/2014/main" id="{3E0352E7-2F28-BEB8-0F9B-8A1FCACB2A5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93167" y="5039990"/>
                            <a:ext cx="73738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R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2" name="그룹 1151">
                        <a:extLst>
                          <a:ext uri="{FF2B5EF4-FFF2-40B4-BE49-F238E27FC236}">
                            <a16:creationId xmlns:a16="http://schemas.microsoft.com/office/drawing/2014/main" id="{AB946610-EE0E-E238-F787-6180971DDDA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06068" y="6235211"/>
                        <a:ext cx="473142" cy="473142"/>
                        <a:chOff x="8718716" y="5200619"/>
                        <a:chExt cx="473142" cy="473142"/>
                      </a:xfrm>
                    </p:grpSpPr>
                    <p:sp>
                      <p:nvSpPr>
                        <p:cNvPr id="1177" name="직사각형 1176">
                          <a:extLst>
                            <a:ext uri="{FF2B5EF4-FFF2-40B4-BE49-F238E27FC236}">
                              <a16:creationId xmlns:a16="http://schemas.microsoft.com/office/drawing/2014/main" id="{D5674D4F-E589-2003-7736-625E82FE1D8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18716" y="520061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8" name="직사각형 1177">
                          <a:extLst>
                            <a:ext uri="{FF2B5EF4-FFF2-40B4-BE49-F238E27FC236}">
                              <a16:creationId xmlns:a16="http://schemas.microsoft.com/office/drawing/2014/main" id="{965014C0-4354-EAD7-9032-8A51C7F3B7E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54410" y="523631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9" name="직사각형 1178">
                          <a:extLst>
                            <a:ext uri="{FF2B5EF4-FFF2-40B4-BE49-F238E27FC236}">
                              <a16:creationId xmlns:a16="http://schemas.microsoft.com/office/drawing/2014/main" id="{AB347D2E-92F5-DC6E-7986-364709DBFBF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18716" y="520061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80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806210B0-EA93-BCDE-C81F-10786751192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1527" t="40830" r="79384" b="53257"/>
                        <a:stretch/>
                      </p:blipFill>
                      <p:spPr bwMode="auto">
                        <a:xfrm>
                          <a:off x="8750542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81" name="그룹 1180">
                          <a:extLst>
                            <a:ext uri="{FF2B5EF4-FFF2-40B4-BE49-F238E27FC236}">
                              <a16:creationId xmlns:a16="http://schemas.microsoft.com/office/drawing/2014/main" id="{6E2DBEC5-2A12-C841-A58C-2D3671A76A3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39547" y="5530177"/>
                          <a:ext cx="231373" cy="134904"/>
                          <a:chOff x="8950144" y="5530177"/>
                          <a:chExt cx="231373" cy="134904"/>
                        </a:xfrm>
                      </p:grpSpPr>
                      <p:sp>
                        <p:nvSpPr>
                          <p:cNvPr id="1182" name="이등변 삼각형 1181">
                            <a:extLst>
                              <a:ext uri="{FF2B5EF4-FFF2-40B4-BE49-F238E27FC236}">
                                <a16:creationId xmlns:a16="http://schemas.microsoft.com/office/drawing/2014/main" id="{55B7C7FF-ACED-7DE4-9056-3CE57894C3A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8950144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83" name="TextBox 1182">
                            <a:extLst>
                              <a:ext uri="{FF2B5EF4-FFF2-40B4-BE49-F238E27FC236}">
                                <a16:creationId xmlns:a16="http://schemas.microsoft.com/office/drawing/2014/main" id="{DC9CB3D3-13EF-3483-A3BD-177970A696A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033770" y="5541970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S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3" name="그룹 1152">
                        <a:extLst>
                          <a:ext uri="{FF2B5EF4-FFF2-40B4-BE49-F238E27FC236}">
                            <a16:creationId xmlns:a16="http://schemas.microsoft.com/office/drawing/2014/main" id="{B0F27DC5-2288-B03E-567F-A7A6A56AE41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04970" y="6235211"/>
                        <a:ext cx="473142" cy="473142"/>
                        <a:chOff x="9217618" y="5200619"/>
                        <a:chExt cx="473142" cy="473142"/>
                      </a:xfrm>
                    </p:grpSpPr>
                    <p:sp>
                      <p:nvSpPr>
                        <p:cNvPr id="1170" name="직사각형 1169">
                          <a:extLst>
                            <a:ext uri="{FF2B5EF4-FFF2-40B4-BE49-F238E27FC236}">
                              <a16:creationId xmlns:a16="http://schemas.microsoft.com/office/drawing/2014/main" id="{6ADB139F-9BBF-6E6B-31FE-A1A0B26F58F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17618" y="520061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1" name="직사각형 1170">
                          <a:extLst>
                            <a:ext uri="{FF2B5EF4-FFF2-40B4-BE49-F238E27FC236}">
                              <a16:creationId xmlns:a16="http://schemas.microsoft.com/office/drawing/2014/main" id="{341A8287-1A18-C1E6-5121-5B4456CC92B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53312" y="523631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2" name="직사각형 1171">
                          <a:extLst>
                            <a:ext uri="{FF2B5EF4-FFF2-40B4-BE49-F238E27FC236}">
                              <a16:creationId xmlns:a16="http://schemas.microsoft.com/office/drawing/2014/main" id="{AC4EFD89-691B-62D6-5A3D-11A1D35F9FD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17618" y="520061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73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5B5DDEB1-A04D-C80C-AC28-8291074973E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243" t="34407" r="69668" b="59680"/>
                        <a:stretch/>
                      </p:blipFill>
                      <p:spPr bwMode="auto">
                        <a:xfrm>
                          <a:off x="9249444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74" name="그룹 1173">
                          <a:extLst>
                            <a:ext uri="{FF2B5EF4-FFF2-40B4-BE49-F238E27FC236}">
                              <a16:creationId xmlns:a16="http://schemas.microsoft.com/office/drawing/2014/main" id="{CABBA651-8517-FD4D-FDD9-9CD7A6148BC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338503" y="5530177"/>
                          <a:ext cx="231373" cy="134904"/>
                          <a:chOff x="9449100" y="5530177"/>
                          <a:chExt cx="231373" cy="134904"/>
                        </a:xfrm>
                      </p:grpSpPr>
                      <p:sp>
                        <p:nvSpPr>
                          <p:cNvPr id="1175" name="이등변 삼각형 1174">
                            <a:extLst>
                              <a:ext uri="{FF2B5EF4-FFF2-40B4-BE49-F238E27FC236}">
                                <a16:creationId xmlns:a16="http://schemas.microsoft.com/office/drawing/2014/main" id="{EB2FA9B5-68A8-A8D0-A028-4299F00604C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449100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76" name="TextBox 1175">
                            <a:extLst>
                              <a:ext uri="{FF2B5EF4-FFF2-40B4-BE49-F238E27FC236}">
                                <a16:creationId xmlns:a16="http://schemas.microsoft.com/office/drawing/2014/main" id="{A8D7AFA1-247B-E100-48D3-1E22B441193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520703" y="5541970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D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4" name="그룹 1153">
                        <a:extLst>
                          <a:ext uri="{FF2B5EF4-FFF2-40B4-BE49-F238E27FC236}">
                            <a16:creationId xmlns:a16="http://schemas.microsoft.com/office/drawing/2014/main" id="{B1AE8CE5-B12A-D9A0-7AC9-661A334C24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106791" y="6235211"/>
                        <a:ext cx="473142" cy="473142"/>
                        <a:chOff x="9719439" y="5200619"/>
                        <a:chExt cx="473142" cy="473142"/>
                      </a:xfrm>
                    </p:grpSpPr>
                    <p:sp>
                      <p:nvSpPr>
                        <p:cNvPr id="1163" name="직사각형 1162">
                          <a:extLst>
                            <a:ext uri="{FF2B5EF4-FFF2-40B4-BE49-F238E27FC236}">
                              <a16:creationId xmlns:a16="http://schemas.microsoft.com/office/drawing/2014/main" id="{0628F2C8-A603-6926-5F15-15218A88CBF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19439" y="520061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64" name="직사각형 1163">
                          <a:extLst>
                            <a:ext uri="{FF2B5EF4-FFF2-40B4-BE49-F238E27FC236}">
                              <a16:creationId xmlns:a16="http://schemas.microsoft.com/office/drawing/2014/main" id="{AABD6C6B-13CD-BEF3-D506-8E51595F64F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55133" y="523631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65" name="직사각형 1164">
                          <a:extLst>
                            <a:ext uri="{FF2B5EF4-FFF2-40B4-BE49-F238E27FC236}">
                              <a16:creationId xmlns:a16="http://schemas.microsoft.com/office/drawing/2014/main" id="{F3F0C33A-E24E-9623-C5BF-6896B4EAEAA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19439" y="520061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66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68B9F2D2-5F18-455B-D569-D238ED0DB83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0462" t="47044" r="40449" b="47044"/>
                        <a:stretch/>
                      </p:blipFill>
                      <p:spPr bwMode="auto">
                        <a:xfrm>
                          <a:off x="9751265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67" name="그룹 1166">
                          <a:extLst>
                            <a:ext uri="{FF2B5EF4-FFF2-40B4-BE49-F238E27FC236}">
                              <a16:creationId xmlns:a16="http://schemas.microsoft.com/office/drawing/2014/main" id="{D62B3DC7-DC53-96BD-3D5E-BBB42A9D419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840324" y="5530177"/>
                          <a:ext cx="231373" cy="134904"/>
                          <a:chOff x="9950921" y="5530177"/>
                          <a:chExt cx="231373" cy="134904"/>
                        </a:xfrm>
                      </p:grpSpPr>
                      <p:sp>
                        <p:nvSpPr>
                          <p:cNvPr id="1168" name="이등변 삼각형 1167">
                            <a:extLst>
                              <a:ext uri="{FF2B5EF4-FFF2-40B4-BE49-F238E27FC236}">
                                <a16:creationId xmlns:a16="http://schemas.microsoft.com/office/drawing/2014/main" id="{CBA6561E-93D4-3DFC-3DDB-3E2E1C5D01C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950921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69" name="TextBox 1168">
                            <a:extLst>
                              <a:ext uri="{FF2B5EF4-FFF2-40B4-BE49-F238E27FC236}">
                                <a16:creationId xmlns:a16="http://schemas.microsoft.com/office/drawing/2014/main" id="{F7F058BA-CAF7-C473-8096-F9E9216DC11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0034547" y="5541970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F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5" name="그룹 1154">
                        <a:extLst>
                          <a:ext uri="{FF2B5EF4-FFF2-40B4-BE49-F238E27FC236}">
                            <a16:creationId xmlns:a16="http://schemas.microsoft.com/office/drawing/2014/main" id="{FF9B19BE-303D-BEE6-23A8-6C3899A890F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05627" y="6235211"/>
                        <a:ext cx="473142" cy="473142"/>
                        <a:chOff x="8605627" y="6235211"/>
                        <a:chExt cx="473142" cy="473142"/>
                      </a:xfrm>
                    </p:grpSpPr>
                    <p:sp>
                      <p:nvSpPr>
                        <p:cNvPr id="1156" name="직사각형 1155">
                          <a:extLst>
                            <a:ext uri="{FF2B5EF4-FFF2-40B4-BE49-F238E27FC236}">
                              <a16:creationId xmlns:a16="http://schemas.microsoft.com/office/drawing/2014/main" id="{F204C1D6-0D73-CEFA-65DA-56433B6EF1D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605627" y="6235211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57" name="직사각형 1156">
                          <a:extLst>
                            <a:ext uri="{FF2B5EF4-FFF2-40B4-BE49-F238E27FC236}">
                              <a16:creationId xmlns:a16="http://schemas.microsoft.com/office/drawing/2014/main" id="{9B20FA04-75AC-48D5-9046-7594275DDF0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641321" y="6270905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58" name="직사각형 1157">
                          <a:extLst>
                            <a:ext uri="{FF2B5EF4-FFF2-40B4-BE49-F238E27FC236}">
                              <a16:creationId xmlns:a16="http://schemas.microsoft.com/office/drawing/2014/main" id="{A1A1F7A3-E81F-3AB8-92D6-C426A3892FE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605627" y="6235211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59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42DF5498-5FE3-9590-3A55-C039790FE73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047" t="79145" r="69864" b="14942"/>
                        <a:stretch/>
                      </p:blipFill>
                      <p:spPr bwMode="auto">
                        <a:xfrm>
                          <a:off x="8637453" y="6269037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60" name="그룹 1159">
                          <a:extLst>
                            <a:ext uri="{FF2B5EF4-FFF2-40B4-BE49-F238E27FC236}">
                              <a16:creationId xmlns:a16="http://schemas.microsoft.com/office/drawing/2014/main" id="{13B39C05-66A6-954B-0088-4565FB11056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26512" y="6564769"/>
                          <a:ext cx="231373" cy="134904"/>
                          <a:chOff x="8449757" y="5530177"/>
                          <a:chExt cx="231373" cy="134904"/>
                        </a:xfrm>
                      </p:grpSpPr>
                      <p:sp>
                        <p:nvSpPr>
                          <p:cNvPr id="1161" name="이등변 삼각형 1160">
                            <a:extLst>
                              <a:ext uri="{FF2B5EF4-FFF2-40B4-BE49-F238E27FC236}">
                                <a16:creationId xmlns:a16="http://schemas.microsoft.com/office/drawing/2014/main" id="{1995A846-21C1-D653-2CFD-9B82CD2CD302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8449757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62" name="TextBox 1161">
                            <a:extLst>
                              <a:ext uri="{FF2B5EF4-FFF2-40B4-BE49-F238E27FC236}">
                                <a16:creationId xmlns:a16="http://schemas.microsoft.com/office/drawing/2014/main" id="{1124EC3D-ACFA-C4B1-1DA1-164B35AF313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527772" y="5541970"/>
                            <a:ext cx="75342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A</a:t>
                            </a: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1293" name="그룹 1292">
                    <a:extLst>
                      <a:ext uri="{FF2B5EF4-FFF2-40B4-BE49-F238E27FC236}">
                        <a16:creationId xmlns:a16="http://schemas.microsoft.com/office/drawing/2014/main" id="{120EB64B-2CDA-B184-64C9-2EDE68186CCD}"/>
                      </a:ext>
                    </a:extLst>
                  </p:cNvPr>
                  <p:cNvGrpSpPr/>
                  <p:nvPr/>
                </p:nvGrpSpPr>
                <p:grpSpPr>
                  <a:xfrm>
                    <a:off x="9709554" y="2875892"/>
                    <a:ext cx="1902520" cy="230832"/>
                    <a:chOff x="9890695" y="2861492"/>
                    <a:chExt cx="1902520" cy="230832"/>
                  </a:xfrm>
                </p:grpSpPr>
                <p:sp>
                  <p:nvSpPr>
                    <p:cNvPr id="1290" name="이등변 삼각형 1289">
                      <a:extLst>
                        <a:ext uri="{FF2B5EF4-FFF2-40B4-BE49-F238E27FC236}">
                          <a16:creationId xmlns:a16="http://schemas.microsoft.com/office/drawing/2014/main" id="{9F3DF2C7-B7AB-E60D-0E57-A8E1C5B780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90695" y="2934197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91" name="TextBox 1290">
                      <a:extLst>
                        <a:ext uri="{FF2B5EF4-FFF2-40B4-BE49-F238E27FC236}">
                          <a16:creationId xmlns:a16="http://schemas.microsoft.com/office/drawing/2014/main" id="{DA283F4A-1CA8-B32F-6474-3CB03FE31EF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965471" y="2861492"/>
                      <a:ext cx="1827744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근거리 전사 스타일의 스킬 구성 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</p:grpSp>
          <p:grpSp>
            <p:nvGrpSpPr>
              <p:cNvPr id="1353" name="그룹 1352">
                <a:extLst>
                  <a:ext uri="{FF2B5EF4-FFF2-40B4-BE49-F238E27FC236}">
                    <a16:creationId xmlns:a16="http://schemas.microsoft.com/office/drawing/2014/main" id="{3D05911C-9FE2-BF7D-0F87-28C87BD0AB6C}"/>
                  </a:ext>
                </a:extLst>
              </p:cNvPr>
              <p:cNvGrpSpPr/>
              <p:nvPr/>
            </p:nvGrpSpPr>
            <p:grpSpPr>
              <a:xfrm>
                <a:off x="6870928" y="3233200"/>
                <a:ext cx="4934991" cy="1838601"/>
                <a:chOff x="6909793" y="3471369"/>
                <a:chExt cx="4934991" cy="1838601"/>
              </a:xfrm>
            </p:grpSpPr>
            <p:grpSp>
              <p:nvGrpSpPr>
                <p:cNvPr id="1345" name="그룹 1344">
                  <a:extLst>
                    <a:ext uri="{FF2B5EF4-FFF2-40B4-BE49-F238E27FC236}">
                      <a16:creationId xmlns:a16="http://schemas.microsoft.com/office/drawing/2014/main" id="{ACF64E3D-C9FD-762E-9A07-2CD0B270A880}"/>
                    </a:ext>
                  </a:extLst>
                </p:cNvPr>
                <p:cNvGrpSpPr/>
                <p:nvPr/>
              </p:nvGrpSpPr>
              <p:grpSpPr>
                <a:xfrm>
                  <a:off x="6909793" y="3471369"/>
                  <a:ext cx="4934991" cy="1565957"/>
                  <a:chOff x="6825507" y="3565651"/>
                  <a:chExt cx="4934991" cy="1565957"/>
                </a:xfrm>
              </p:grpSpPr>
              <p:sp>
                <p:nvSpPr>
                  <p:cNvPr id="2" name="직사각형 1">
                    <a:extLst>
                      <a:ext uri="{FF2B5EF4-FFF2-40B4-BE49-F238E27FC236}">
                        <a16:creationId xmlns:a16="http://schemas.microsoft.com/office/drawing/2014/main" id="{7322957E-EE90-7F8B-AEDD-BA9227B573A7}"/>
                      </a:ext>
                    </a:extLst>
                  </p:cNvPr>
                  <p:cNvSpPr/>
                  <p:nvPr/>
                </p:nvSpPr>
                <p:spPr>
                  <a:xfrm>
                    <a:off x="6825507" y="3565651"/>
                    <a:ext cx="4934991" cy="1565957"/>
                  </a:xfrm>
                  <a:prstGeom prst="rect">
                    <a:avLst/>
                  </a:prstGeom>
                  <a:solidFill>
                    <a:srgbClr val="F2F2F2"/>
                  </a:solidFill>
                  <a:ln w="3175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344" name="그룹 1343">
                    <a:extLst>
                      <a:ext uri="{FF2B5EF4-FFF2-40B4-BE49-F238E27FC236}">
                        <a16:creationId xmlns:a16="http://schemas.microsoft.com/office/drawing/2014/main" id="{284A409D-C331-7E07-8C6A-07961EE20D7A}"/>
                      </a:ext>
                    </a:extLst>
                  </p:cNvPr>
                  <p:cNvGrpSpPr/>
                  <p:nvPr/>
                </p:nvGrpSpPr>
                <p:grpSpPr>
                  <a:xfrm>
                    <a:off x="6902894" y="3644001"/>
                    <a:ext cx="4780217" cy="1409256"/>
                    <a:chOff x="6872299" y="3607982"/>
                    <a:chExt cx="4780217" cy="1409256"/>
                  </a:xfrm>
                </p:grpSpPr>
                <p:grpSp>
                  <p:nvGrpSpPr>
                    <p:cNvPr id="58" name="그룹 57">
                      <a:extLst>
                        <a:ext uri="{FF2B5EF4-FFF2-40B4-BE49-F238E27FC236}">
                          <a16:creationId xmlns:a16="http://schemas.microsoft.com/office/drawing/2014/main" id="{9DECD429-7281-1BFA-E0F3-19B3FB23DB1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60012" y="3607982"/>
                      <a:ext cx="3204791" cy="1409256"/>
                      <a:chOff x="7684189" y="3607982"/>
                      <a:chExt cx="3204791" cy="1409256"/>
                    </a:xfrm>
                  </p:grpSpPr>
                  <p:sp>
                    <p:nvSpPr>
                      <p:cNvPr id="1319" name="직사각형 1318">
                        <a:extLst>
                          <a:ext uri="{FF2B5EF4-FFF2-40B4-BE49-F238E27FC236}">
                            <a16:creationId xmlns:a16="http://schemas.microsoft.com/office/drawing/2014/main" id="{66817FD3-338A-48E7-80D6-F809A72B2F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84189" y="3607982"/>
                        <a:ext cx="3204791" cy="1409256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1309" name="그룹 1308">
                        <a:extLst>
                          <a:ext uri="{FF2B5EF4-FFF2-40B4-BE49-F238E27FC236}">
                            <a16:creationId xmlns:a16="http://schemas.microsoft.com/office/drawing/2014/main" id="{9967B8D4-E107-66FF-C71A-A4962E6C8E9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17905" y="3614403"/>
                        <a:ext cx="2537358" cy="499014"/>
                        <a:chOff x="8007566" y="3419640"/>
                        <a:chExt cx="2537358" cy="499014"/>
                      </a:xfrm>
                    </p:grpSpPr>
                    <p:cxnSp>
                      <p:nvCxnSpPr>
                        <p:cNvPr id="1303" name="직선 연결선 1302">
                          <a:extLst>
                            <a:ext uri="{FF2B5EF4-FFF2-40B4-BE49-F238E27FC236}">
                              <a16:creationId xmlns:a16="http://schemas.microsoft.com/office/drawing/2014/main" id="{3ED2EDB6-CDAD-C099-E641-CD0045BF2B2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8007566" y="3669147"/>
                          <a:ext cx="2537358" cy="0"/>
                        </a:xfrm>
                        <a:prstGeom prst="line">
                          <a:avLst/>
                        </a:prstGeom>
                        <a:ln w="3175">
                          <a:solidFill>
                            <a:srgbClr val="272B2F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pic>
                      <p:nvPicPr>
                        <p:cNvPr id="1301" name="Picture 4">
                          <a:extLst>
                            <a:ext uri="{FF2B5EF4-FFF2-40B4-BE49-F238E27FC236}">
                              <a16:creationId xmlns:a16="http://schemas.microsoft.com/office/drawing/2014/main" id="{0EAB59B5-8DBF-4872-5978-73DC1658344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8345" t="49361" r="4322" b="6980"/>
                        <a:stretch/>
                      </p:blipFill>
                      <p:spPr bwMode="auto">
                        <a:xfrm>
                          <a:off x="9041930" y="3419640"/>
                          <a:ext cx="468630" cy="49901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327" name="그룹 1326">
                        <a:extLst>
                          <a:ext uri="{FF2B5EF4-FFF2-40B4-BE49-F238E27FC236}">
                            <a16:creationId xmlns:a16="http://schemas.microsoft.com/office/drawing/2014/main" id="{82D4C764-C732-4223-9D90-DA9BE08860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504783" y="4095783"/>
                        <a:ext cx="1563603" cy="768656"/>
                        <a:chOff x="8511452" y="4203736"/>
                        <a:chExt cx="1563603" cy="768656"/>
                      </a:xfrm>
                    </p:grpSpPr>
                    <p:grpSp>
                      <p:nvGrpSpPr>
                        <p:cNvPr id="1325" name="그룹 1324">
                          <a:extLst>
                            <a:ext uri="{FF2B5EF4-FFF2-40B4-BE49-F238E27FC236}">
                              <a16:creationId xmlns:a16="http://schemas.microsoft.com/office/drawing/2014/main" id="{B77D644F-9510-0328-374F-20091811133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508873" y="4203736"/>
                          <a:ext cx="566182" cy="768656"/>
                          <a:chOff x="9508873" y="4175561"/>
                          <a:chExt cx="566182" cy="768656"/>
                        </a:xfrm>
                      </p:grpSpPr>
                      <p:pic>
                        <p:nvPicPr>
                          <p:cNvPr id="1298" name="그림 1297" descr="호박, 예술, 노랑, 금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CBB16B80-A59F-18DC-8CCF-A7D7862A4FEF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9541193" y="4175561"/>
                            <a:ext cx="501542" cy="501542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1321" name="TextBox 1320">
                            <a:extLst>
                              <a:ext uri="{FF2B5EF4-FFF2-40B4-BE49-F238E27FC236}">
                                <a16:creationId xmlns:a16="http://schemas.microsoft.com/office/drawing/2014/main" id="{3D9D980A-DA02-F00E-AE64-F3AF1AABCE4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508873" y="4666978"/>
                            <a:ext cx="566182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상승 발화</a:t>
                            </a:r>
                            <a:endParaRPr lang="en-US" altLang="ko-KR" sz="800" dirty="0">
                              <a:solidFill>
                                <a:schemeClr val="bg1"/>
                              </a:solidFill>
                              <a:latin typeface="페이퍼로지 4 Regular" pitchFamily="2" charset="-127"/>
                              <a:ea typeface="페이퍼로지 4 Regular" pitchFamily="2" charset="-127"/>
                              <a:cs typeface="Pretendard Variable Medium" panose="020000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1323" name="TextBox 1322">
                            <a:extLst>
                              <a:ext uri="{FF2B5EF4-FFF2-40B4-BE49-F238E27FC236}">
                                <a16:creationId xmlns:a16="http://schemas.microsoft.com/office/drawing/2014/main" id="{2935E13F-931D-F713-C46D-2089E01B0C3C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00593" y="4836495"/>
                            <a:ext cx="182742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Lv.1</a:t>
                            </a:r>
                          </a:p>
                        </p:txBody>
                      </p:sp>
                    </p:grpSp>
                    <p:grpSp>
                      <p:nvGrpSpPr>
                        <p:cNvPr id="1326" name="그룹 1325">
                          <a:extLst>
                            <a:ext uri="{FF2B5EF4-FFF2-40B4-BE49-F238E27FC236}">
                              <a16:creationId xmlns:a16="http://schemas.microsoft.com/office/drawing/2014/main" id="{9336B3AB-9EF5-4142-51A2-0FF4C257BF3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511452" y="4203736"/>
                          <a:ext cx="566182" cy="768656"/>
                          <a:chOff x="8511452" y="4175561"/>
                          <a:chExt cx="566182" cy="768656"/>
                        </a:xfrm>
                      </p:grpSpPr>
                      <p:pic>
                        <p:nvPicPr>
                          <p:cNvPr id="1300" name="그림 1299" descr="호박, 스크린샷, 노랑, 어둠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BDDAF83B-1760-9435-04F8-93F550D05B9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8543772" y="4175561"/>
                            <a:ext cx="501542" cy="501542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1320" name="TextBox 1319">
                            <a:extLst>
                              <a:ext uri="{FF2B5EF4-FFF2-40B4-BE49-F238E27FC236}">
                                <a16:creationId xmlns:a16="http://schemas.microsoft.com/office/drawing/2014/main" id="{F8EF6789-237C-F7C0-FDA7-9CBB87BB6D2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511452" y="4666978"/>
                            <a:ext cx="566182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고속 발화</a:t>
                            </a:r>
                            <a:endParaRPr lang="en-US" altLang="ko-KR" sz="800" dirty="0">
                              <a:solidFill>
                                <a:schemeClr val="bg1"/>
                              </a:solidFill>
                              <a:latin typeface="페이퍼로지 4 Regular" pitchFamily="2" charset="-127"/>
                              <a:ea typeface="페이퍼로지 4 Regular" pitchFamily="2" charset="-127"/>
                              <a:cs typeface="Pretendard Variable Medium" panose="020000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1324" name="TextBox 1323">
                            <a:extLst>
                              <a:ext uri="{FF2B5EF4-FFF2-40B4-BE49-F238E27FC236}">
                                <a16:creationId xmlns:a16="http://schemas.microsoft.com/office/drawing/2014/main" id="{C4BFF4EE-E389-A3C6-4A28-21CBA0D6BE7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703172" y="4836495"/>
                            <a:ext cx="182742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Lv.1</a:t>
                            </a: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63" name="그룹 62">
                      <a:extLst>
                        <a:ext uri="{FF2B5EF4-FFF2-40B4-BE49-F238E27FC236}">
                          <a16:creationId xmlns:a16="http://schemas.microsoft.com/office/drawing/2014/main" id="{1D6C7E03-AF4E-8885-F56B-24C9F2F44C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72299" y="3979306"/>
                      <a:ext cx="4780217" cy="860929"/>
                      <a:chOff x="6872299" y="3979306"/>
                      <a:chExt cx="4780217" cy="860929"/>
                    </a:xfrm>
                  </p:grpSpPr>
                  <p:grpSp>
                    <p:nvGrpSpPr>
                      <p:cNvPr id="1350" name="그룹 1349">
                        <a:extLst>
                          <a:ext uri="{FF2B5EF4-FFF2-40B4-BE49-F238E27FC236}">
                            <a16:creationId xmlns:a16="http://schemas.microsoft.com/office/drawing/2014/main" id="{D68833E5-72CF-A6B3-D55D-911C0EC08A9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872299" y="3979306"/>
                        <a:ext cx="1408951" cy="860928"/>
                        <a:chOff x="6872299" y="3979306"/>
                        <a:chExt cx="1408951" cy="860928"/>
                      </a:xfrm>
                    </p:grpSpPr>
                    <p:sp>
                      <p:nvSpPr>
                        <p:cNvPr id="1314" name="직사각형 1313">
                          <a:extLst>
                            <a:ext uri="{FF2B5EF4-FFF2-40B4-BE49-F238E27FC236}">
                              <a16:creationId xmlns:a16="http://schemas.microsoft.com/office/drawing/2014/main" id="{E6AAB290-E52B-AD35-5CD2-D49BE063EF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72299" y="3979306"/>
                          <a:ext cx="1408951" cy="860928"/>
                        </a:xfrm>
                        <a:prstGeom prst="rect">
                          <a:avLst/>
                        </a:prstGeom>
                        <a:solidFill>
                          <a:srgbClr val="2A2C3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1333" name="그룹 1332">
                          <a:extLst>
                            <a:ext uri="{FF2B5EF4-FFF2-40B4-BE49-F238E27FC236}">
                              <a16:creationId xmlns:a16="http://schemas.microsoft.com/office/drawing/2014/main" id="{170F5D17-4CFD-522E-2964-A38FBB13AA1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53248" y="4061125"/>
                          <a:ext cx="259200" cy="259200"/>
                          <a:chOff x="6967930" y="3977608"/>
                          <a:chExt cx="259200" cy="259200"/>
                        </a:xfrm>
                      </p:grpSpPr>
                      <p:sp>
                        <p:nvSpPr>
                          <p:cNvPr id="1316" name="직사각형 1315">
                            <a:extLst>
                              <a:ext uri="{FF2B5EF4-FFF2-40B4-BE49-F238E27FC236}">
                                <a16:creationId xmlns:a16="http://schemas.microsoft.com/office/drawing/2014/main" id="{84B13F02-117B-117A-1A9C-B8CAF8C86A9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967930" y="3977608"/>
                            <a:ext cx="259200" cy="259200"/>
                          </a:xfrm>
                          <a:prstGeom prst="rect">
                            <a:avLst/>
                          </a:prstGeom>
                          <a:solidFill>
                            <a:srgbClr val="333333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pic>
                        <p:nvPicPr>
                          <p:cNvPr id="1332" name="그림 1331" descr="호박, 스크린샷, 노랑, 어둠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11404BDE-2448-7BFD-5F85-EA820395B44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6967930" y="3977608"/>
                            <a:ext cx="259200" cy="2592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1334" name="TextBox 1333">
                          <a:extLst>
                            <a:ext uri="{FF2B5EF4-FFF2-40B4-BE49-F238E27FC236}">
                              <a16:creationId xmlns:a16="http://schemas.microsoft.com/office/drawing/2014/main" id="{D9DD8271-88F7-8AB1-B838-45AFC896DA3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96887" y="4029906"/>
                          <a:ext cx="518091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고속 발화</a:t>
                          </a:r>
                          <a:endParaRPr lang="en-US" altLang="ko-KR" sz="700" dirty="0">
                            <a:solidFill>
                              <a:srgbClr val="FFB35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35" name="TextBox 1334">
                          <a:extLst>
                            <a:ext uri="{FF2B5EF4-FFF2-40B4-BE49-F238E27FC236}">
                              <a16:creationId xmlns:a16="http://schemas.microsoft.com/office/drawing/2014/main" id="{C66C28E8-C6DA-0341-5CBC-01D27C898DD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96887" y="4220297"/>
                          <a:ext cx="596637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현재 레벨 </a:t>
                          </a:r>
                          <a:r>
                            <a:rPr lang="en-US" altLang="ko-KR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1</a:t>
                          </a:r>
                        </a:p>
                      </p:txBody>
                    </p:sp>
                    <p:sp>
                      <p:nvSpPr>
                        <p:cNvPr id="1336" name="TextBox 1335">
                          <a:extLst>
                            <a:ext uri="{FF2B5EF4-FFF2-40B4-BE49-F238E27FC236}">
                              <a16:creationId xmlns:a16="http://schemas.microsoft.com/office/drawing/2014/main" id="{1B0DF3C7-A572-872B-869E-403876895A3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96887" y="4446623"/>
                          <a:ext cx="98777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더 이상 백 어택 공격이 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  <a:p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적용되지 않지만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… </a:t>
                          </a:r>
                        </a:p>
                      </p:txBody>
                    </p:sp>
                  </p:grpSp>
                  <p:grpSp>
                    <p:nvGrpSpPr>
                      <p:cNvPr id="1351" name="그룹 1350">
                        <a:extLst>
                          <a:ext uri="{FF2B5EF4-FFF2-40B4-BE49-F238E27FC236}">
                            <a16:creationId xmlns:a16="http://schemas.microsoft.com/office/drawing/2014/main" id="{79B56AD0-09B1-468B-5C69-364C23D418B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244916" y="3979307"/>
                        <a:ext cx="1407600" cy="860928"/>
                        <a:chOff x="10244916" y="3979307"/>
                        <a:chExt cx="1407600" cy="860928"/>
                      </a:xfrm>
                    </p:grpSpPr>
                    <p:sp>
                      <p:nvSpPr>
                        <p:cNvPr id="1328" name="직사각형 1327">
                          <a:extLst>
                            <a:ext uri="{FF2B5EF4-FFF2-40B4-BE49-F238E27FC236}">
                              <a16:creationId xmlns:a16="http://schemas.microsoft.com/office/drawing/2014/main" id="{45A96BBC-DFA2-6CB7-CB7F-11125AC183B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244916" y="3979307"/>
                          <a:ext cx="1407600" cy="860928"/>
                        </a:xfrm>
                        <a:prstGeom prst="rect">
                          <a:avLst/>
                        </a:prstGeom>
                        <a:solidFill>
                          <a:srgbClr val="2A2C3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1329" name="그룹 1328">
                          <a:extLst>
                            <a:ext uri="{FF2B5EF4-FFF2-40B4-BE49-F238E27FC236}">
                              <a16:creationId xmlns:a16="http://schemas.microsoft.com/office/drawing/2014/main" id="{61FD0311-07E0-C683-F220-3F1556D347A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325413" y="4060220"/>
                          <a:ext cx="260105" cy="260105"/>
                          <a:chOff x="7041861" y="3987347"/>
                          <a:chExt cx="260105" cy="260105"/>
                        </a:xfrm>
                      </p:grpSpPr>
                      <p:sp>
                        <p:nvSpPr>
                          <p:cNvPr id="1330" name="직사각형 1329">
                            <a:extLst>
                              <a:ext uri="{FF2B5EF4-FFF2-40B4-BE49-F238E27FC236}">
                                <a16:creationId xmlns:a16="http://schemas.microsoft.com/office/drawing/2014/main" id="{A1122B9A-AF2C-4E75-9F6B-604A7BBC329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042313" y="3987799"/>
                            <a:ext cx="259200" cy="259200"/>
                          </a:xfrm>
                          <a:prstGeom prst="rect">
                            <a:avLst/>
                          </a:prstGeom>
                          <a:solidFill>
                            <a:srgbClr val="333333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pic>
                        <p:nvPicPr>
                          <p:cNvPr id="1331" name="그림 1330" descr="호박, 예술, 노랑, 금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D9168AF4-3AFE-2DCA-7AA6-DC0C6D521EF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7041861" y="3987347"/>
                            <a:ext cx="260105" cy="260105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1337" name="TextBox 1336">
                          <a:extLst>
                            <a:ext uri="{FF2B5EF4-FFF2-40B4-BE49-F238E27FC236}">
                              <a16:creationId xmlns:a16="http://schemas.microsoft.com/office/drawing/2014/main" id="{86FB5B8C-812C-18C9-4902-184203F0B5F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9504" y="4446623"/>
                          <a:ext cx="885179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재사용 대기 시간이 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  <a:p>
                          <a:r>
                            <a:rPr lang="en-US" altLang="ko-KR" sz="700" dirty="0">
                              <a:solidFill>
                                <a:srgbClr val="8FFF96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10.0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초 감소하며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…</a:t>
                          </a:r>
                          <a:endParaRPr lang="en-US" altLang="ko-KR" sz="2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38" name="TextBox 1337">
                          <a:extLst>
                            <a:ext uri="{FF2B5EF4-FFF2-40B4-BE49-F238E27FC236}">
                              <a16:creationId xmlns:a16="http://schemas.microsoft.com/office/drawing/2014/main" id="{12C1A6AB-EA95-1792-6702-3350537269E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9504" y="4029906"/>
                          <a:ext cx="518092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상승 발화</a:t>
                          </a:r>
                          <a:endParaRPr lang="en-US" altLang="ko-KR" sz="700" dirty="0">
                            <a:solidFill>
                              <a:srgbClr val="FFB35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39" name="TextBox 1338">
                          <a:extLst>
                            <a:ext uri="{FF2B5EF4-FFF2-40B4-BE49-F238E27FC236}">
                              <a16:creationId xmlns:a16="http://schemas.microsoft.com/office/drawing/2014/main" id="{E5D3449E-F6E2-4ED3-FCA2-4E47AD18550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9504" y="4220297"/>
                          <a:ext cx="596637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현재 레벨 </a:t>
                          </a:r>
                          <a:r>
                            <a:rPr lang="en-US" altLang="ko-KR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1</a:t>
                          </a:r>
                        </a:p>
                      </p:txBody>
                    </p:sp>
                  </p:grpSp>
                </p:grpSp>
              </p:grpSp>
            </p:grpSp>
            <p:grpSp>
              <p:nvGrpSpPr>
                <p:cNvPr id="1348" name="그룹 1347">
                  <a:extLst>
                    <a:ext uri="{FF2B5EF4-FFF2-40B4-BE49-F238E27FC236}">
                      <a16:creationId xmlns:a16="http://schemas.microsoft.com/office/drawing/2014/main" id="{DEC61A71-7698-BF66-DB81-2949C646C34A}"/>
                    </a:ext>
                  </a:extLst>
                </p:cNvPr>
                <p:cNvGrpSpPr/>
                <p:nvPr/>
              </p:nvGrpSpPr>
              <p:grpSpPr>
                <a:xfrm>
                  <a:off x="8494599" y="5079138"/>
                  <a:ext cx="1765378" cy="230832"/>
                  <a:chOff x="1145044" y="3035228"/>
                  <a:chExt cx="1765378" cy="230832"/>
                </a:xfrm>
              </p:grpSpPr>
              <p:sp>
                <p:nvSpPr>
                  <p:cNvPr id="1349" name="TextBox 1348">
                    <a:extLst>
                      <a:ext uri="{FF2B5EF4-FFF2-40B4-BE49-F238E27FC236}">
                        <a16:creationId xmlns:a16="http://schemas.microsoft.com/office/drawing/2014/main" id="{1E8A8DAC-B8AB-A272-9487-C74848120B79}"/>
                      </a:ext>
                    </a:extLst>
                  </p:cNvPr>
                  <p:cNvSpPr txBox="1"/>
                  <p:nvPr/>
                </p:nvSpPr>
                <p:spPr>
                  <a:xfrm>
                    <a:off x="1236566" y="3035228"/>
                    <a:ext cx="1673856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트라이포드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구성 예시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1352" name="이등변 삼각형 1351">
                    <a:extLst>
                      <a:ext uri="{FF2B5EF4-FFF2-40B4-BE49-F238E27FC236}">
                        <a16:creationId xmlns:a16="http://schemas.microsoft.com/office/drawing/2014/main" id="{AE49D228-FC48-0B48-5AE3-9128EC894725}"/>
                      </a:ext>
                    </a:extLst>
                  </p:cNvPr>
                  <p:cNvSpPr/>
                  <p:nvPr/>
                </p:nvSpPr>
                <p:spPr>
                  <a:xfrm>
                    <a:off x="1145044" y="3111195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884045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79A8F-1C03-E879-FBF1-A56CBEC17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48077A6D-4688-463B-2B19-1B74044EB1E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74A8F9D-00D6-EA8E-6ECA-AEC4C1A79D5F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C41D777-1881-25D6-06E8-91DF018D3B21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47A2E6C-79A3-B2AD-823F-1DA439F4B76E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BC64AEA-4E17-3488-0990-48F3BDB2318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277861D-ED8F-2260-092A-96EB2217BA1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A236395B-90BC-F909-2352-72977DC242D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D8679C0-E805-5D44-343D-0082D7DA02BA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17B0C84-4C20-9993-1D38-B8B5C943097B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EF9A94CD-D769-F79D-6EC4-96871A193BEF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E35DE0F9-6094-2A56-977A-5C9FE4FC5994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4FF263CD-3926-5B89-7DAC-88F6CE708F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7B43916E-BC09-2E91-4902-2F0EFFBC81FA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1C96665C-46CD-15AF-480F-4C15B20280ED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1FC556CF-D564-13DE-51D5-F3B2327222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C4BA00F4-4BBE-B545-A58C-745A90DC72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D41B4640-298B-16E2-C453-10C94B51A2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578B3A32-BC87-6F57-CCE7-3F68548700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E8879D32-B93F-91ED-631F-220553F663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07F03CF-585F-681E-DB5C-FF71D8E82942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7113D013-1E27-C758-75FB-97523171F41C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561E43F1-5B08-8D35-1B55-3B9BB404AEB5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30EF2C7A-A835-2439-BD03-739183E5FD3A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1F552701-1D06-BD5B-9388-113A26D094A8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69D40215-2819-0392-D023-7E1A93A7D95F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5BC586D-EE23-EBD4-5F2A-B38ABB93DAEC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CFA58E-7BB3-2438-0572-EA2B9D7878E4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CFFC42-A318-3500-A410-7E9115A0A1D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B7A1CF9-6932-C633-11EE-5D174D76B3DC}"/>
              </a:ext>
            </a:extLst>
          </p:cNvPr>
          <p:cNvGrpSpPr/>
          <p:nvPr/>
        </p:nvGrpSpPr>
        <p:grpSpPr>
          <a:xfrm>
            <a:off x="6243935" y="3642347"/>
            <a:ext cx="5497503" cy="1342226"/>
            <a:chOff x="6243935" y="3642347"/>
            <a:chExt cx="5497503" cy="1342226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9B65E136-386F-EFF5-FE58-C164F45BD862}"/>
                </a:ext>
              </a:extLst>
            </p:cNvPr>
            <p:cNvGrpSpPr/>
            <p:nvPr/>
          </p:nvGrpSpPr>
          <p:grpSpPr>
            <a:xfrm>
              <a:off x="6243935" y="3642347"/>
              <a:ext cx="5497503" cy="1342226"/>
              <a:chOff x="6216864" y="937466"/>
              <a:chExt cx="5497503" cy="1342226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61BAEB4-31C0-25E6-198C-3C5BC0DFC2FB}"/>
                  </a:ext>
                </a:extLst>
              </p:cNvPr>
              <p:cNvSpPr/>
              <p:nvPr/>
            </p:nvSpPr>
            <p:spPr>
              <a:xfrm>
                <a:off x="6216864" y="1077761"/>
                <a:ext cx="5497503" cy="1201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BB8D4802-3E34-1CD1-34DF-4736786B12A5}"/>
                  </a:ext>
                </a:extLst>
              </p:cNvPr>
              <p:cNvGrpSpPr/>
              <p:nvPr/>
            </p:nvGrpSpPr>
            <p:grpSpPr>
              <a:xfrm>
                <a:off x="6339129" y="937466"/>
                <a:ext cx="1789200" cy="246221"/>
                <a:chOff x="606113" y="948116"/>
                <a:chExt cx="1789200" cy="246221"/>
              </a:xfrm>
              <a:effectLst/>
            </p:grpSpPr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F0954199-05D3-3131-6ED7-3BD2845F17D6}"/>
                    </a:ext>
                  </a:extLst>
                </p:cNvPr>
                <p:cNvSpPr/>
                <p:nvPr/>
              </p:nvSpPr>
              <p:spPr>
                <a:xfrm>
                  <a:off x="606113" y="948826"/>
                  <a:ext cx="1789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2BCB143-02E0-1DBD-33FF-80F83781ADFB}"/>
                    </a:ext>
                  </a:extLst>
                </p:cNvPr>
                <p:cNvSpPr txBox="1"/>
                <p:nvPr/>
              </p:nvSpPr>
              <p:spPr>
                <a:xfrm>
                  <a:off x="677608" y="948116"/>
                  <a:ext cx="1646605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높은 접근성과 </a:t>
                  </a:r>
                  <a:r>
                    <a:rPr lang="ko-KR" altLang="en-US"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도전 의식 자극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58A626A-3DE3-8B16-517A-AE792F7D8DAC}"/>
                </a:ext>
              </a:extLst>
            </p:cNvPr>
            <p:cNvSpPr txBox="1"/>
            <p:nvPr/>
          </p:nvSpPr>
          <p:spPr>
            <a:xfrm>
              <a:off x="6424676" y="4005329"/>
              <a:ext cx="5136021" cy="86177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화령사의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두 깨달음 노드는 전투 스타일에 큰 차이가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두 노드는 공통적으로 기본 조작은 쉽지만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숙련도가 있어야 온전한 성능을 발휘하도록 설계하였습니다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기존 유저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모두에게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높은 접근성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제공하며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도전 의식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자극하여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성취감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제공합니다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ADD3DF0-6A9E-593F-51EF-6CA370DF1CBE}"/>
              </a:ext>
            </a:extLst>
          </p:cNvPr>
          <p:cNvGrpSpPr/>
          <p:nvPr/>
        </p:nvGrpSpPr>
        <p:grpSpPr>
          <a:xfrm>
            <a:off x="6238267" y="1873428"/>
            <a:ext cx="5497503" cy="1342227"/>
            <a:chOff x="6238267" y="1873428"/>
            <a:chExt cx="5497503" cy="1342227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D0E5589D-BD2A-4790-3B97-47E4CE5F778F}"/>
                </a:ext>
              </a:extLst>
            </p:cNvPr>
            <p:cNvGrpSpPr/>
            <p:nvPr/>
          </p:nvGrpSpPr>
          <p:grpSpPr>
            <a:xfrm>
              <a:off x="6238267" y="1873428"/>
              <a:ext cx="5497503" cy="1342227"/>
              <a:chOff x="422303" y="937466"/>
              <a:chExt cx="5497503" cy="1342227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9FB2410-A64D-DDAA-AA56-5048D5A8A302}"/>
                  </a:ext>
                </a:extLst>
              </p:cNvPr>
              <p:cNvSpPr/>
              <p:nvPr/>
            </p:nvSpPr>
            <p:spPr>
              <a:xfrm>
                <a:off x="422303" y="1077761"/>
                <a:ext cx="5497503" cy="12019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A5D42459-E3B8-CEC1-0F63-2F2EE6D5FF33}"/>
                  </a:ext>
                </a:extLst>
              </p:cNvPr>
              <p:cNvGrpSpPr/>
              <p:nvPr/>
            </p:nvGrpSpPr>
            <p:grpSpPr>
              <a:xfrm>
                <a:off x="544568" y="937466"/>
                <a:ext cx="1620000" cy="246221"/>
                <a:chOff x="728379" y="1010408"/>
                <a:chExt cx="1620000" cy="246221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F041FB38-002D-5B6E-F74E-7D5E83E39F1C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6200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6E35C3-98BB-A5A1-CCDA-5FC9A05B6631}"/>
                    </a:ext>
                  </a:extLst>
                </p:cNvPr>
                <p:cNvSpPr txBox="1"/>
                <p:nvPr/>
              </p:nvSpPr>
              <p:spPr>
                <a:xfrm>
                  <a:off x="800036" y="1010408"/>
                  <a:ext cx="14766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스페셜리스트의 컨셉 강조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C24C16F-0CD0-FAFC-884C-A1D027D82698}"/>
                </a:ext>
              </a:extLst>
            </p:cNvPr>
            <p:cNvSpPr txBox="1"/>
            <p:nvPr/>
          </p:nvSpPr>
          <p:spPr>
            <a:xfrm>
              <a:off x="6360532" y="2236410"/>
              <a:ext cx="510748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추후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또 다른 신규 클래스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컨셉으로 기획할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endParaRPr lang="en-US" altLang="ko-KR" sz="4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이렇게 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4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계절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컨셉을 바탕으로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자연과 소통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하는 스페셜리스트의 매력을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더욱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강조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여름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가을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??? –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C52C6E0-3178-9B4F-C34C-5023E8B78B59}"/>
              </a:ext>
            </a:extLst>
          </p:cNvPr>
          <p:cNvGrpSpPr/>
          <p:nvPr/>
        </p:nvGrpSpPr>
        <p:grpSpPr>
          <a:xfrm>
            <a:off x="447373" y="1873428"/>
            <a:ext cx="5497503" cy="3111145"/>
            <a:chOff x="447373" y="1873428"/>
            <a:chExt cx="5497503" cy="3111145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0BC3F22-BE71-2DB0-67D7-F0F42F88E901}"/>
                </a:ext>
              </a:extLst>
            </p:cNvPr>
            <p:cNvGrpSpPr/>
            <p:nvPr/>
          </p:nvGrpSpPr>
          <p:grpSpPr>
            <a:xfrm>
              <a:off x="447373" y="1873428"/>
              <a:ext cx="5497503" cy="3111145"/>
              <a:chOff x="447373" y="1873428"/>
              <a:chExt cx="5497503" cy="3111145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D174866-1333-8BD9-E932-CAB8B8DCC3A8}"/>
                  </a:ext>
                </a:extLst>
              </p:cNvPr>
              <p:cNvSpPr/>
              <p:nvPr/>
            </p:nvSpPr>
            <p:spPr>
              <a:xfrm>
                <a:off x="447373" y="2013722"/>
                <a:ext cx="5497503" cy="29708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120E07ED-B064-08F7-B8A1-80E12C46FA89}"/>
                  </a:ext>
                </a:extLst>
              </p:cNvPr>
              <p:cNvGrpSpPr/>
              <p:nvPr/>
            </p:nvGrpSpPr>
            <p:grpSpPr>
              <a:xfrm>
                <a:off x="569638" y="1873428"/>
                <a:ext cx="1933200" cy="246221"/>
                <a:chOff x="728379" y="1010408"/>
                <a:chExt cx="1933200" cy="246221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26A5D39E-CA30-370B-227A-5BEB6EE475F2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933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2BFDE8D-15BB-73F4-FEED-3A0AAFAE1219}"/>
                    </a:ext>
                  </a:extLst>
                </p:cNvPr>
                <p:cNvSpPr txBox="1"/>
                <p:nvPr/>
              </p:nvSpPr>
              <p:spPr>
                <a:xfrm>
                  <a:off x="801145" y="1010408"/>
                  <a:ext cx="178766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새로운 매력을 통한 유저 층 확보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F88EB0F5-C104-1300-08F4-84C25173E145}"/>
                </a:ext>
              </a:extLst>
            </p:cNvPr>
            <p:cNvGrpSpPr/>
            <p:nvPr/>
          </p:nvGrpSpPr>
          <p:grpSpPr>
            <a:xfrm>
              <a:off x="545399" y="2236410"/>
              <a:ext cx="5301451" cy="2630693"/>
              <a:chOff x="569638" y="2236410"/>
              <a:chExt cx="5301451" cy="2630693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72D2C48-E0E3-3E09-2C92-634CD47C3069}"/>
                  </a:ext>
                </a:extLst>
              </p:cNvPr>
              <p:cNvSpPr txBox="1"/>
              <p:nvPr/>
            </p:nvSpPr>
            <p:spPr>
              <a:xfrm>
                <a:off x="569638" y="2236410"/>
                <a:ext cx="499367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스페셜리스트는 특유의 귀여움과 독특한 컨셉으로 인해 많은 유저들의 사랑을 받은 클래스입니다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전체 아이템레벨 구간에서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인구수 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1, 2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위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를 차지하고 있습니다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C077E8B-3281-B981-26A5-389DAE447DE8}"/>
                  </a:ext>
                </a:extLst>
              </p:cNvPr>
              <p:cNvSpPr txBox="1"/>
              <p:nvPr/>
            </p:nvSpPr>
            <p:spPr>
              <a:xfrm>
                <a:off x="569638" y="4005329"/>
                <a:ext cx="5301451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도화가와 기상술사가 스페셜리스트 특유의 귀여움을 적극적으로 드러내며 유저의 애정을 이끌어냈다면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화령사는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 타는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’, ‘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고독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쓸쓸함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이 보이는 연출을 통해 챙겨주고 싶은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모성애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부성애를 자극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따라서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와는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다른 매력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통해 많은 유저 층을 확보할 수 있습니다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CA85094E-5C56-BAF6-49C8-546ADEB17320}"/>
                  </a:ext>
                </a:extLst>
              </p:cNvPr>
              <p:cNvGrpSpPr/>
              <p:nvPr/>
            </p:nvGrpSpPr>
            <p:grpSpPr>
              <a:xfrm>
                <a:off x="714634" y="3031597"/>
                <a:ext cx="4930556" cy="732543"/>
                <a:chOff x="649994" y="4247143"/>
                <a:chExt cx="4930556" cy="732543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27234636-752D-0528-7B3B-5E880782D2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r="3473"/>
                <a:stretch/>
              </p:blipFill>
              <p:spPr>
                <a:xfrm>
                  <a:off x="649994" y="4247143"/>
                  <a:ext cx="3062661" cy="701308"/>
                </a:xfrm>
                <a:prstGeom prst="rect">
                  <a:avLst/>
                </a:prstGeom>
              </p:spPr>
            </p:pic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B517831A-E1E6-87C0-0F13-7FA183BEE90E}"/>
                    </a:ext>
                  </a:extLst>
                </p:cNvPr>
                <p:cNvGrpSpPr/>
                <p:nvPr/>
              </p:nvGrpSpPr>
              <p:grpSpPr>
                <a:xfrm>
                  <a:off x="3786625" y="4569907"/>
                  <a:ext cx="1793925" cy="409779"/>
                  <a:chOff x="3786625" y="4428120"/>
                  <a:chExt cx="1793925" cy="409779"/>
                </a:xfrm>
              </p:grpSpPr>
              <p:grpSp>
                <p:nvGrpSpPr>
                  <p:cNvPr id="75" name="그룹 74">
                    <a:extLst>
                      <a:ext uri="{FF2B5EF4-FFF2-40B4-BE49-F238E27FC236}">
                        <a16:creationId xmlns:a16="http://schemas.microsoft.com/office/drawing/2014/main" id="{BAA9FBD7-2C17-A48D-D23A-44422C47AF93}"/>
                      </a:ext>
                    </a:extLst>
                  </p:cNvPr>
                  <p:cNvGrpSpPr/>
                  <p:nvPr/>
                </p:nvGrpSpPr>
                <p:grpSpPr>
                  <a:xfrm>
                    <a:off x="3821735" y="4428120"/>
                    <a:ext cx="1758815" cy="409779"/>
                    <a:chOff x="3747087" y="4528279"/>
                    <a:chExt cx="1758815" cy="409779"/>
                  </a:xfrm>
                </p:grpSpPr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D198D8C1-4307-B5D8-F923-15296E0942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47087" y="4528279"/>
                      <a:ext cx="155683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로아와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사이트의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직업별 통계</a:t>
                      </a:r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5B6C3E42-4C89-26CA-6D68-76BD11ADBF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47087" y="4707226"/>
                      <a:ext cx="175881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아이템레벨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1740 ~ 1294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기준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  <p:sp>
                <p:nvSpPr>
                  <p:cNvPr id="80" name="이등변 삼각형 79">
                    <a:extLst>
                      <a:ext uri="{FF2B5EF4-FFF2-40B4-BE49-F238E27FC236}">
                        <a16:creationId xmlns:a16="http://schemas.microsoft.com/office/drawing/2014/main" id="{5D9253A8-2900-14B0-513D-B349445C941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782097" y="4521108"/>
                    <a:ext cx="65649" cy="56594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F39BD23-DD49-75D3-C0CF-DA18B9B3A7CE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(3)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기대 효과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5891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4C5ED-715F-4F92-5C7F-C45C2DEB8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8A2690-2A3D-FA91-ABD4-6A0989B101E6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A419185-D068-1C22-0511-3A472D023199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5E18CDA-7540-B1F1-066E-1DB2162B2EC3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BEA368F-E0F5-7C2E-3440-B1F130F875B5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5AD06A33-995D-F838-F9E7-0CE2589AC20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712C5C8B-24D9-EBE7-B1C3-52A3D2FA7DD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22470320-498C-88DD-F714-EE107E36BA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3DDB0AF-C72F-5E69-113F-0E16A8A2D3A1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소개 및 컨셉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1F9B09F-281D-7610-728C-718C85B5CA4E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3425FD5-E825-8799-14C0-33C6AB02CDA8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569BC1-7514-468F-04EB-920506491D64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388A4A1-5808-1E69-F3C5-18CD4CAA8381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A1D3067-70D5-77D3-99E9-B258DC5DEB4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9E67E74-A08D-B00D-BA41-897AB9524175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61FF30A0-8026-E654-0A8E-22217781F3C4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E2D2E132-D222-CDEB-578E-947B53ED61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51751E97-A53C-F98C-A747-D1C7910A4D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B7F82401-D0AE-C6D1-DD69-65F7CECFE9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6E763E5-D3D6-496D-6AEC-2106FF569E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9004C5D7-6DAD-57EC-7668-86055B460638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2DA5FB34-264E-598A-8F61-1CF36289BFD0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29B67424-E3D7-C3BF-D2ED-C70393A04CE1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48728D3E-F0B9-858C-502F-D50CB5F31002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18353C97-632E-E828-F8CA-514E8EEBBF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BFF7455-A253-DAF4-B3B5-50BD09AC9E5B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3C9CE701-8CFD-DDDC-0818-7829857FD5BC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2B032140-312D-9BCB-9D50-DAC1CD65D6FA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7212E86D-6CD3-8819-AAAE-9A0B30AF19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B1C936AC-EA9A-4AB8-6F1C-A9DA9519C720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4E0293EA-0570-B562-CF99-9A228C42A915}"/>
              </a:ext>
            </a:extLst>
          </p:cNvPr>
          <p:cNvGrpSpPr/>
          <p:nvPr/>
        </p:nvGrpSpPr>
        <p:grpSpPr>
          <a:xfrm>
            <a:off x="322191" y="994888"/>
            <a:ext cx="6007788" cy="4564148"/>
            <a:chOff x="322191" y="964677"/>
            <a:chExt cx="6007788" cy="456414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A6B1F9A-4260-025F-7456-993559FCBEC5}"/>
                </a:ext>
              </a:extLst>
            </p:cNvPr>
            <p:cNvSpPr/>
            <p:nvPr/>
          </p:nvSpPr>
          <p:spPr>
            <a:xfrm>
              <a:off x="322191" y="1104970"/>
              <a:ext cx="6007788" cy="44238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49B4B078-8311-D632-7246-E310B29F012E}"/>
                </a:ext>
              </a:extLst>
            </p:cNvPr>
            <p:cNvGrpSpPr/>
            <p:nvPr/>
          </p:nvGrpSpPr>
          <p:grpSpPr>
            <a:xfrm>
              <a:off x="445069" y="964677"/>
              <a:ext cx="918000" cy="246221"/>
              <a:chOff x="728379" y="1010408"/>
              <a:chExt cx="918000" cy="246221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C987399-2D9C-6678-BBC8-3A1548D18C72}"/>
                  </a:ext>
                </a:extLst>
              </p:cNvPr>
              <p:cNvSpPr/>
              <p:nvPr/>
            </p:nvSpPr>
            <p:spPr>
              <a:xfrm>
                <a:off x="728379" y="1011118"/>
                <a:ext cx="9180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1365474-1553-9655-D7CE-34D6AD6DAE97}"/>
                  </a:ext>
                </a:extLst>
              </p:cNvPr>
              <p:cNvSpPr txBox="1"/>
              <p:nvPr/>
            </p:nvSpPr>
            <p:spPr>
              <a:xfrm>
                <a:off x="800094" y="1010408"/>
                <a:ext cx="7745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컨셉 이미지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487A44E2-8950-F09C-BC59-6C9A5ACE2666}"/>
                </a:ext>
              </a:extLst>
            </p:cNvPr>
            <p:cNvGrpSpPr/>
            <p:nvPr/>
          </p:nvGrpSpPr>
          <p:grpSpPr>
            <a:xfrm>
              <a:off x="517415" y="1255702"/>
              <a:ext cx="5617341" cy="4088323"/>
              <a:chOff x="393565" y="1099945"/>
              <a:chExt cx="5617341" cy="4088323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7E9B157-2F00-4483-A122-0558E2FDF515}"/>
                  </a:ext>
                </a:extLst>
              </p:cNvPr>
              <p:cNvGrpSpPr/>
              <p:nvPr/>
            </p:nvGrpSpPr>
            <p:grpSpPr>
              <a:xfrm>
                <a:off x="393565" y="1099945"/>
                <a:ext cx="3836023" cy="4088323"/>
                <a:chOff x="694779" y="1228136"/>
                <a:chExt cx="3836023" cy="4088323"/>
              </a:xfrm>
            </p:grpSpPr>
            <p:pic>
              <p:nvPicPr>
                <p:cNvPr id="13" name="그림 12" descr="예술, 일러스트레이션, 소설, 가상의 캐릭터이(가) 표시된 사진&#10;&#10;자동 생성된 설명">
                  <a:extLst>
                    <a:ext uri="{FF2B5EF4-FFF2-40B4-BE49-F238E27FC236}">
                      <a16:creationId xmlns:a16="http://schemas.microsoft.com/office/drawing/2014/main" id="{DE6BE3AC-E737-2C78-DA71-6DF5041D1D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4779" y="1228136"/>
                  <a:ext cx="3836023" cy="3836023"/>
                </a:xfrm>
                <a:prstGeom prst="rect">
                  <a:avLst/>
                </a:prstGeom>
              </p:spPr>
            </p:pic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8872A5F1-0AB1-99B1-F5A2-975A84DA6951}"/>
                    </a:ext>
                  </a:extLst>
                </p:cNvPr>
                <p:cNvGrpSpPr/>
                <p:nvPr/>
              </p:nvGrpSpPr>
              <p:grpSpPr>
                <a:xfrm>
                  <a:off x="2066732" y="5085627"/>
                  <a:ext cx="1092117" cy="230832"/>
                  <a:chOff x="2580317" y="5613361"/>
                  <a:chExt cx="1092117" cy="230832"/>
                </a:xfrm>
              </p:grpSpPr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1E3E5B60-DADE-D629-B5AA-15F39012602F}"/>
                      </a:ext>
                    </a:extLst>
                  </p:cNvPr>
                  <p:cNvSpPr txBox="1"/>
                  <p:nvPr/>
                </p:nvSpPr>
                <p:spPr>
                  <a:xfrm>
                    <a:off x="2671839" y="5613361"/>
                    <a:ext cx="1000595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화령사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 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외형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컨셉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15" name="이등변 삼각형 14">
                    <a:extLst>
                      <a:ext uri="{FF2B5EF4-FFF2-40B4-BE49-F238E27FC236}">
                        <a16:creationId xmlns:a16="http://schemas.microsoft.com/office/drawing/2014/main" id="{A40DF905-079E-A7C1-61FB-9AAE5003B319}"/>
                      </a:ext>
                    </a:extLst>
                  </p:cNvPr>
                  <p:cNvSpPr/>
                  <p:nvPr/>
                </p:nvSpPr>
                <p:spPr>
                  <a:xfrm>
                    <a:off x="2580317" y="5686066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A7634778-F2C3-DF75-FDFA-329CE4969A18}"/>
                  </a:ext>
                </a:extLst>
              </p:cNvPr>
              <p:cNvGrpSpPr/>
              <p:nvPr/>
            </p:nvGrpSpPr>
            <p:grpSpPr>
              <a:xfrm>
                <a:off x="4419089" y="1650578"/>
                <a:ext cx="1591817" cy="3537690"/>
                <a:chOff x="4362592" y="1401378"/>
                <a:chExt cx="1591817" cy="3537690"/>
              </a:xfrm>
            </p:grpSpPr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7E66DDC1-1C58-DABD-97A3-E9C5726E732B}"/>
                    </a:ext>
                  </a:extLst>
                </p:cNvPr>
                <p:cNvGrpSpPr/>
                <p:nvPr/>
              </p:nvGrpSpPr>
              <p:grpSpPr>
                <a:xfrm>
                  <a:off x="4686273" y="1401378"/>
                  <a:ext cx="823031" cy="1053863"/>
                  <a:chOff x="4371225" y="1534939"/>
                  <a:chExt cx="823031" cy="1053863"/>
                </a:xfrm>
              </p:grpSpPr>
              <p:pic>
                <p:nvPicPr>
                  <p:cNvPr id="3" name="그림 2" descr="블랙, 어둠이(가) 표시된 사진&#10;&#10;자동 생성된 설명">
                    <a:extLst>
                      <a:ext uri="{FF2B5EF4-FFF2-40B4-BE49-F238E27FC236}">
                        <a16:creationId xmlns:a16="http://schemas.microsoft.com/office/drawing/2014/main" id="{F9CD0431-2E28-EC58-09D3-218FAF7773F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371225" y="1534939"/>
                    <a:ext cx="823031" cy="823031"/>
                  </a:xfrm>
                  <a:prstGeom prst="rect">
                    <a:avLst/>
                  </a:prstGeom>
                </p:spPr>
              </p:pic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04E801AF-9D60-22AD-78D9-D0AA8984D3B5}"/>
                      </a:ext>
                    </a:extLst>
                  </p:cNvPr>
                  <p:cNvGrpSpPr/>
                  <p:nvPr/>
                </p:nvGrpSpPr>
                <p:grpSpPr>
                  <a:xfrm>
                    <a:off x="4379349" y="2357970"/>
                    <a:ext cx="806782" cy="230832"/>
                    <a:chOff x="2580317" y="5613361"/>
                    <a:chExt cx="806782" cy="230832"/>
                  </a:xfrm>
                </p:grpSpPr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28A4A4B6-33EB-5246-C678-F3B12577B4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71839" y="5613361"/>
                      <a:ext cx="715260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클래스 마크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25" name="이등변 삼각형 24">
                      <a:extLst>
                        <a:ext uri="{FF2B5EF4-FFF2-40B4-BE49-F238E27FC236}">
                          <a16:creationId xmlns:a16="http://schemas.microsoft.com/office/drawing/2014/main" id="{FBBC411D-0B7E-7BAB-2A1E-725869951F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80317" y="5686066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3A558E9A-399C-372A-892C-AF549F80CC5E}"/>
                    </a:ext>
                  </a:extLst>
                </p:cNvPr>
                <p:cNvGrpSpPr/>
                <p:nvPr/>
              </p:nvGrpSpPr>
              <p:grpSpPr>
                <a:xfrm>
                  <a:off x="4362592" y="2573461"/>
                  <a:ext cx="1591817" cy="2365607"/>
                  <a:chOff x="4362592" y="2573461"/>
                  <a:chExt cx="1591817" cy="2365607"/>
                </a:xfrm>
              </p:grpSpPr>
              <p:grpSp>
                <p:nvGrpSpPr>
                  <p:cNvPr id="27" name="그룹 26">
                    <a:extLst>
                      <a:ext uri="{FF2B5EF4-FFF2-40B4-BE49-F238E27FC236}">
                        <a16:creationId xmlns:a16="http://schemas.microsoft.com/office/drawing/2014/main" id="{F5CBD85C-FF2A-7D00-1252-3264E9538650}"/>
                      </a:ext>
                    </a:extLst>
                  </p:cNvPr>
                  <p:cNvGrpSpPr/>
                  <p:nvPr/>
                </p:nvGrpSpPr>
                <p:grpSpPr>
                  <a:xfrm>
                    <a:off x="4662937" y="4708236"/>
                    <a:ext cx="991127" cy="230832"/>
                    <a:chOff x="2580317" y="5613361"/>
                    <a:chExt cx="991127" cy="230832"/>
                  </a:xfrm>
                </p:grpSpPr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51CDA3E8-2E0C-4F26-BC73-12E6295DCD8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71839" y="5613361"/>
                      <a:ext cx="89960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무기 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제등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29" name="이등변 삼각형 28">
                      <a:extLst>
                        <a:ext uri="{FF2B5EF4-FFF2-40B4-BE49-F238E27FC236}">
                          <a16:creationId xmlns:a16="http://schemas.microsoft.com/office/drawing/2014/main" id="{E90615F0-71F7-E592-0BBD-66C7336373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80317" y="5686066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pic>
                <p:nvPicPr>
                  <p:cNvPr id="31" name="그림 30" descr="램프, 전구, 정물 사진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67313EE9-441A-D837-FB6E-630D4292C7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362592" y="2573461"/>
                    <a:ext cx="1591817" cy="2089260"/>
                  </a:xfrm>
                  <a:prstGeom prst="rect">
                    <a:avLst/>
                  </a:prstGeom>
                </p:spPr>
              </p:pic>
            </p:grpSp>
          </p:grpSp>
        </p:grpSp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7562B20-84BF-358D-CDEB-F6765DAD7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129005"/>
              </p:ext>
            </p:extLst>
          </p:nvPr>
        </p:nvGraphicFramePr>
        <p:xfrm>
          <a:off x="6524469" y="1135181"/>
          <a:ext cx="5084425" cy="442385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1915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738620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  <a:gridCol w="779646">
                  <a:extLst>
                    <a:ext uri="{9D8B030D-6E8A-4147-A177-3AD203B41FA5}">
                      <a16:colId xmlns:a16="http://schemas.microsoft.com/office/drawing/2014/main" val="609115031"/>
                    </a:ext>
                  </a:extLst>
                </a:gridCol>
                <a:gridCol w="2223134">
                  <a:extLst>
                    <a:ext uri="{9D8B030D-6E8A-4147-A177-3AD203B41FA5}">
                      <a16:colId xmlns:a16="http://schemas.microsoft.com/office/drawing/2014/main" val="1706502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스페셜리스트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나는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어둠이 두렵지 않아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..!”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7393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301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대표 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제등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739757"/>
                  </a:ext>
                </a:extLst>
              </a:tr>
              <a:tr h="3596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불을 다루고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자연에 떠도는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영혼의 힘을 빌려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적을 제압하는 클래스입니다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공격을 보조하는 </a:t>
                      </a:r>
                      <a:r>
                        <a:rPr lang="ko-KR" altLang="en-US" sz="1000" b="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하여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불을 자유롭게 활용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하여 적을 불태우거나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푸른 불꽃의 힘으로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영혼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</a:t>
                      </a:r>
                      <a:r>
                        <a:rPr lang="ko-KR" altLang="en-US" sz="1000" b="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강림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시켜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강력한 피해를 줄 수 있습니다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527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특성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당 증감 수치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]   -&gt;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특화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699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당 수치로 변경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특화 계수 표현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시 발화 스킬의 피해량이 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0.061%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강림 스킬의 시전 속도가 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0.015%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각성 스킬의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피해량이 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0.022%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803780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공격력이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지능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영항을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받습니다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당 최대 생명력이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2.1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방어력이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적용됩니다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3734786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5C51CB44-7A71-1E44-9479-7EEBC12E241D}"/>
              </a:ext>
            </a:extLst>
          </p:cNvPr>
          <p:cNvGrpSpPr/>
          <p:nvPr/>
        </p:nvGrpSpPr>
        <p:grpSpPr>
          <a:xfrm>
            <a:off x="8094822" y="5605963"/>
            <a:ext cx="3514072" cy="377405"/>
            <a:chOff x="8557201" y="3272246"/>
            <a:chExt cx="3514072" cy="37740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C6D4E6-8772-153B-B5B8-04B892BA478A}"/>
                </a:ext>
              </a:extLst>
            </p:cNvPr>
            <p:cNvSpPr txBox="1"/>
            <p:nvPr/>
          </p:nvSpPr>
          <p:spPr>
            <a:xfrm>
              <a:off x="8638923" y="3397915"/>
              <a:ext cx="3432350" cy="251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105%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블래스터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100%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95% ]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603B38-02E6-EDC8-3154-994A2D67AB41}"/>
                </a:ext>
              </a:extLst>
            </p:cNvPr>
            <p:cNvSpPr txBox="1"/>
            <p:nvPr/>
          </p:nvSpPr>
          <p:spPr>
            <a:xfrm>
              <a:off x="8557201" y="3272246"/>
              <a:ext cx="17924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원거리 캐릭터의 체력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방어력 계수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7203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BE46E-50D4-44D6-D9EF-020CADAA1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CFA5B78-81CC-7919-AEB7-0D65780E1D37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9F234A4-0753-290C-CD89-0835C2A48706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8380659-366E-C863-26B3-FD6B52767442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65ACF0F-43A9-D331-DB67-C684895EB67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C0AEFDD0-124E-EF12-7F90-731F0A4817DA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2EBB275-3303-5341-B53F-CF2119C717A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247546AE-B723-0FCA-75DB-658CAF7783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C18AB2-44D6-7320-4FCF-D28EC995EAE9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5AB3CE6-9BA4-8A20-DE31-5643EB02E050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D4B720-1913-176F-73F5-D0B95B12D4CA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4367D1E-5F56-0A4C-C2FC-E060BA287605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0104DC9-6911-7E4B-374D-D092A3F971B0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5089F46-A22F-24D3-9D27-E51DAF724226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E15CEBF-F815-C9D0-9C38-9EFE978D4113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8DA243D-D42A-F03D-5CC9-360721522ABB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8CA6B91E-FD9C-3F9E-ADF7-FBC20D800A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BA43DA03-FFCD-EC67-DE7F-2CC7643BFC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15B6399B-246E-3DDD-2737-DB94CBA1BF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07901FE-BB7B-AF8E-CC35-AB4C67D0DB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5BE6CD8A-C04B-A1E2-5BCD-A6911419580E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C8558EBA-FC94-602C-AF16-5B7F2FDFAC75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740EFC85-8872-F30E-05B0-87804115F6D5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B81601D8-C299-221D-CE55-064C4713D0B7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9EEF3010-CA80-FAB7-B3B8-37E07F5642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D5D72E7E-80BC-E27C-06DC-571441A5258F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8F382A5E-FBFF-5E01-485D-A35768ED34E0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AF5A3944-D8B6-A591-A7DA-A7ACB6631E98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732834B9-55F1-7159-656F-B53952FEA7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D80B00F6-8360-B84A-36BC-D957402DD537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48835559-1EDF-114F-385A-8481775C0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062297"/>
              </p:ext>
            </p:extLst>
          </p:nvPr>
        </p:nvGraphicFramePr>
        <p:xfrm>
          <a:off x="567906" y="1467974"/>
          <a:ext cx="7408886" cy="387220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6942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490223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5949243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게이지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 게이지의 최대치가 다릅니다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스킬을 적중 시킬 때 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를 획득할 수 있고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게이지를 채우면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을 소환할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소환하면 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되고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Ⅰ/Ⅱ/Ⅲ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버프를 획득합니다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게이지는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까지 채울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각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로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버프 효과와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외형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이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다릅니다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지속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게이지는  </a:t>
                      </a:r>
                      <a:r>
                        <a:rPr lang="ko-KR" altLang="en-US" sz="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소환한 후 부터 지속 시간 동안 자연 소모 됩니다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단계별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버프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및 이동 속도가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4650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Ⅱ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및 이동 속도가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0891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Ⅲ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및 이동 속도가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피해가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</a:tbl>
          </a:graphicData>
        </a:graphic>
      </p:graphicFrame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DEFDE3B0-6D5A-BDF9-22AC-AD2332BCBC4E}"/>
              </a:ext>
            </a:extLst>
          </p:cNvPr>
          <p:cNvGrpSpPr/>
          <p:nvPr/>
        </p:nvGrpSpPr>
        <p:grpSpPr>
          <a:xfrm>
            <a:off x="8330649" y="1347272"/>
            <a:ext cx="3231070" cy="3992906"/>
            <a:chOff x="8479346" y="1599320"/>
            <a:chExt cx="3231070" cy="3992906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500BDCA-F5A1-1FDA-0EEE-4B1E491D32EB}"/>
                </a:ext>
              </a:extLst>
            </p:cNvPr>
            <p:cNvGrpSpPr/>
            <p:nvPr/>
          </p:nvGrpSpPr>
          <p:grpSpPr>
            <a:xfrm>
              <a:off x="8479346" y="1599320"/>
              <a:ext cx="3231070" cy="3992906"/>
              <a:chOff x="7985400" y="1157697"/>
              <a:chExt cx="3231070" cy="3893753"/>
            </a:xfrm>
          </p:grpSpPr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F291918D-F5E4-7E28-79AB-22C25A340ADA}"/>
                  </a:ext>
                </a:extLst>
              </p:cNvPr>
              <p:cNvSpPr/>
              <p:nvPr/>
            </p:nvSpPr>
            <p:spPr>
              <a:xfrm>
                <a:off x="7985400" y="1290720"/>
                <a:ext cx="3231070" cy="37607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BAE260A4-4DFE-1B1A-7025-89B29B052B68}"/>
                  </a:ext>
                </a:extLst>
              </p:cNvPr>
              <p:cNvGrpSpPr/>
              <p:nvPr/>
            </p:nvGrpSpPr>
            <p:grpSpPr>
              <a:xfrm>
                <a:off x="8107665" y="1157697"/>
                <a:ext cx="918000" cy="246221"/>
                <a:chOff x="728379" y="1010408"/>
                <a:chExt cx="918000" cy="259681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054BAE0D-1EBE-72F7-BBBD-BB1533A9D99A}"/>
                    </a:ext>
                  </a:extLst>
                </p:cNvPr>
                <p:cNvSpPr/>
                <p:nvPr/>
              </p:nvSpPr>
              <p:spPr>
                <a:xfrm>
                  <a:off x="728379" y="1012147"/>
                  <a:ext cx="9180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860CD82A-DE03-C4F4-0D26-59E8B6BC8F63}"/>
                    </a:ext>
                  </a:extLst>
                </p:cNvPr>
                <p:cNvSpPr txBox="1"/>
                <p:nvPr/>
              </p:nvSpPr>
              <p:spPr>
                <a:xfrm>
                  <a:off x="800978" y="1010408"/>
                  <a:ext cx="774571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현신 게이지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4E9E1FDD-DAD1-2D35-F04A-C2A97FC43213}"/>
                </a:ext>
              </a:extLst>
            </p:cNvPr>
            <p:cNvGrpSpPr/>
            <p:nvPr/>
          </p:nvGrpSpPr>
          <p:grpSpPr>
            <a:xfrm>
              <a:off x="8671180" y="1986530"/>
              <a:ext cx="2847403" cy="3454023"/>
              <a:chOff x="8601611" y="1905784"/>
              <a:chExt cx="2847403" cy="3454023"/>
            </a:xfrm>
          </p:grpSpPr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840E6304-4778-116C-916E-F632DA75C078}"/>
                  </a:ext>
                </a:extLst>
              </p:cNvPr>
              <p:cNvGrpSpPr/>
              <p:nvPr/>
            </p:nvGrpSpPr>
            <p:grpSpPr>
              <a:xfrm>
                <a:off x="8601611" y="1905784"/>
                <a:ext cx="2847403" cy="1012114"/>
                <a:chOff x="8491956" y="1464161"/>
                <a:chExt cx="2847403" cy="1012114"/>
              </a:xfrm>
            </p:grpSpPr>
            <p:grpSp>
              <p:nvGrpSpPr>
                <p:cNvPr id="87" name="그룹 86">
                  <a:extLst>
                    <a:ext uri="{FF2B5EF4-FFF2-40B4-BE49-F238E27FC236}">
                      <a16:creationId xmlns:a16="http://schemas.microsoft.com/office/drawing/2014/main" id="{096EC000-72F5-F7E1-0FE1-50557489E305}"/>
                    </a:ext>
                  </a:extLst>
                </p:cNvPr>
                <p:cNvGrpSpPr/>
                <p:nvPr/>
              </p:nvGrpSpPr>
              <p:grpSpPr>
                <a:xfrm>
                  <a:off x="8491956" y="1464161"/>
                  <a:ext cx="2847403" cy="1012114"/>
                  <a:chOff x="8491956" y="1464161"/>
                  <a:chExt cx="2847403" cy="1012114"/>
                </a:xfrm>
              </p:grpSpPr>
              <p:sp>
                <p:nvSpPr>
                  <p:cNvPr id="60" name="직사각형 59">
                    <a:extLst>
                      <a:ext uri="{FF2B5EF4-FFF2-40B4-BE49-F238E27FC236}">
                        <a16:creationId xmlns:a16="http://schemas.microsoft.com/office/drawing/2014/main" id="{627CDB10-16F8-39E0-F7EB-32D998C8EFD2}"/>
                      </a:ext>
                    </a:extLst>
                  </p:cNvPr>
                  <p:cNvSpPr/>
                  <p:nvPr/>
                </p:nvSpPr>
                <p:spPr>
                  <a:xfrm>
                    <a:off x="8491956" y="1464161"/>
                    <a:ext cx="2847403" cy="10121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135A44A7-B01C-A9AF-B05B-70B1C9D9E5C6}"/>
                      </a:ext>
                    </a:extLst>
                  </p:cNvPr>
                  <p:cNvSpPr txBox="1"/>
                  <p:nvPr/>
                </p:nvSpPr>
                <p:spPr>
                  <a:xfrm>
                    <a:off x="9675207" y="2337776"/>
                    <a:ext cx="48090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&lt; 1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단계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&gt;</a:t>
                    </a:r>
                  </a:p>
                </p:txBody>
              </p:sp>
            </p:grpSp>
            <p:grpSp>
              <p:nvGrpSpPr>
                <p:cNvPr id="103" name="그룹 102">
                  <a:extLst>
                    <a:ext uri="{FF2B5EF4-FFF2-40B4-BE49-F238E27FC236}">
                      <a16:creationId xmlns:a16="http://schemas.microsoft.com/office/drawing/2014/main" id="{084D5878-0D0D-623B-FEB6-4E1DA2DC1C6C}"/>
                    </a:ext>
                  </a:extLst>
                </p:cNvPr>
                <p:cNvGrpSpPr/>
                <p:nvPr/>
              </p:nvGrpSpPr>
              <p:grpSpPr>
                <a:xfrm>
                  <a:off x="8674111" y="1556775"/>
                  <a:ext cx="2483092" cy="826887"/>
                  <a:chOff x="8674111" y="1556775"/>
                  <a:chExt cx="2483092" cy="826887"/>
                </a:xfrm>
              </p:grpSpPr>
              <p:sp>
                <p:nvSpPr>
                  <p:cNvPr id="2" name="화살표: 오른쪽 1">
                    <a:extLst>
                      <a:ext uri="{FF2B5EF4-FFF2-40B4-BE49-F238E27FC236}">
                        <a16:creationId xmlns:a16="http://schemas.microsoft.com/office/drawing/2014/main" id="{30119E92-5E5F-1FCC-1354-98B9EDE6E76A}"/>
                      </a:ext>
                    </a:extLst>
                  </p:cNvPr>
                  <p:cNvSpPr/>
                  <p:nvPr/>
                </p:nvSpPr>
                <p:spPr>
                  <a:xfrm>
                    <a:off x="9816053" y="1896648"/>
                    <a:ext cx="194783" cy="150780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49" name="그룹 148">
                    <a:extLst>
                      <a:ext uri="{FF2B5EF4-FFF2-40B4-BE49-F238E27FC236}">
                        <a16:creationId xmlns:a16="http://schemas.microsoft.com/office/drawing/2014/main" id="{483EDD55-33B6-002A-39DA-E9F030FABEEA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4" y="1556775"/>
                    <a:ext cx="1005509" cy="826887"/>
                    <a:chOff x="3436856" y="1580186"/>
                    <a:chExt cx="1193551" cy="981525"/>
                  </a:xfrm>
                </p:grpSpPr>
                <p:grpSp>
                  <p:nvGrpSpPr>
                    <p:cNvPr id="151" name="그룹 150">
                      <a:extLst>
                        <a:ext uri="{FF2B5EF4-FFF2-40B4-BE49-F238E27FC236}">
                          <a16:creationId xmlns:a16="http://schemas.microsoft.com/office/drawing/2014/main" id="{0DC0BD58-9204-9D1C-7130-C425FF34537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36856" y="1580186"/>
                      <a:ext cx="1193551" cy="977204"/>
                      <a:chOff x="1136848" y="2706156"/>
                      <a:chExt cx="2246328" cy="1839150"/>
                    </a:xfrm>
                  </p:grpSpPr>
                  <p:pic>
                    <p:nvPicPr>
                      <p:cNvPr id="165" name="그림 164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D24EFB04-795E-02BB-B8A9-94AACEB18C5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167" name="그림 166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AFE6BEFC-E160-9235-90C7-041A3DE8974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152" name="그림 151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25BA19B-4D87-4E51-C808-800B678BA63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3767290" y="1630113"/>
                      <a:ext cx="532683" cy="931598"/>
                    </a:xfrm>
                    <a:prstGeom prst="rect">
                      <a:avLst/>
                    </a:prstGeom>
                    <a:effectLst>
                      <a:glow rad="25400">
                        <a:srgbClr val="FFFF00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164" name="그림 163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BD2AF4B6-878C-FEA6-C5A3-7BF890FB741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3960261" y="2269312"/>
                      <a:ext cx="146740" cy="29239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3B1C40C1-C1DE-C257-258D-3B5198018EEB}"/>
                      </a:ext>
                    </a:extLst>
                  </p:cNvPr>
                  <p:cNvGrpSpPr/>
                  <p:nvPr/>
                </p:nvGrpSpPr>
                <p:grpSpPr>
                  <a:xfrm>
                    <a:off x="8674111" y="1560415"/>
                    <a:ext cx="1001083" cy="823247"/>
                    <a:chOff x="7526490" y="1846788"/>
                    <a:chExt cx="1401317" cy="1152382"/>
                  </a:xfrm>
                </p:grpSpPr>
                <p:grpSp>
                  <p:nvGrpSpPr>
                    <p:cNvPr id="93" name="그룹 92">
                      <a:extLst>
                        <a:ext uri="{FF2B5EF4-FFF2-40B4-BE49-F238E27FC236}">
                          <a16:creationId xmlns:a16="http://schemas.microsoft.com/office/drawing/2014/main" id="{2DAADF13-323D-0980-C239-C49D0F8878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26490" y="1846788"/>
                      <a:ext cx="1401317" cy="1152382"/>
                      <a:chOff x="3436856" y="1580186"/>
                      <a:chExt cx="1193551" cy="981525"/>
                    </a:xfrm>
                  </p:grpSpPr>
                  <p:grpSp>
                    <p:nvGrpSpPr>
                      <p:cNvPr id="95" name="그룹 94">
                        <a:extLst>
                          <a:ext uri="{FF2B5EF4-FFF2-40B4-BE49-F238E27FC236}">
                            <a16:creationId xmlns:a16="http://schemas.microsoft.com/office/drawing/2014/main" id="{0EDC17D2-7DD8-06D1-DEFB-A7E7EAC6AFF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36856" y="1580186"/>
                        <a:ext cx="1193551" cy="977204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98" name="그림 9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28DC1612-8BA6-58A5-E09D-FB6F9069C4A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99" name="그림 98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74699B52-76B4-4DC3-C463-087D459C48F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96" name="그림 95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DCDE01C-1702-CE26-9157-88566911229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grayscl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3767290" y="1630113"/>
                        <a:ext cx="532683" cy="931598"/>
                      </a:xfrm>
                      <a:prstGeom prst="rect">
                        <a:avLst/>
                      </a:prstGeom>
                      <a:effectLst>
                        <a:glow rad="25400">
                          <a:srgbClr val="FFFF00">
                            <a:alpha val="20000"/>
                          </a:srgbClr>
                        </a:glow>
                      </a:effectLst>
                    </p:spPr>
                  </p:pic>
                  <p:pic>
                    <p:nvPicPr>
                      <p:cNvPr id="97" name="그림 96" descr="달, 밤, 어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0A033E7-AD79-5D81-145F-BD27D00C914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4731" t="76951" r="44698" b="16616"/>
                      <a:stretch/>
                    </p:blipFill>
                    <p:spPr>
                      <a:xfrm>
                        <a:off x="3962718" y="2472140"/>
                        <a:ext cx="147177" cy="89571"/>
                      </a:xfrm>
                      <a:prstGeom prst="rect">
                        <a:avLst/>
                      </a:prstGeom>
                      <a:effectLst/>
                    </p:spPr>
                  </p:pic>
                </p:grpSp>
                <p:cxnSp>
                  <p:nvCxnSpPr>
                    <p:cNvPr id="108" name="직선 화살표 연결선 107">
                      <a:extLst>
                        <a:ext uri="{FF2B5EF4-FFF2-40B4-BE49-F238E27FC236}">
                          <a16:creationId xmlns:a16="http://schemas.microsoft.com/office/drawing/2014/main" id="{B8329CE2-C839-985C-0268-7BF0F5A0069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227148" y="2548121"/>
                      <a:ext cx="0" cy="215501"/>
                    </a:xfrm>
                    <a:prstGeom prst="straightConnector1">
                      <a:avLst/>
                    </a:prstGeom>
                    <a:ln w="28575">
                      <a:solidFill>
                        <a:srgbClr val="ED4B39"/>
                      </a:solidFill>
                      <a:tailEnd type="triangle" w="sm" len="sm"/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B392EA85-DABE-9267-4229-5FD24D1298B3}"/>
                  </a:ext>
                </a:extLst>
              </p:cNvPr>
              <p:cNvGrpSpPr/>
              <p:nvPr/>
            </p:nvGrpSpPr>
            <p:grpSpPr>
              <a:xfrm>
                <a:off x="8601611" y="3126739"/>
                <a:ext cx="2847403" cy="1012114"/>
                <a:chOff x="8491956" y="2567480"/>
                <a:chExt cx="2847403" cy="1012114"/>
              </a:xfrm>
            </p:grpSpPr>
            <p:grpSp>
              <p:nvGrpSpPr>
                <p:cNvPr id="104" name="그룹 103">
                  <a:extLst>
                    <a:ext uri="{FF2B5EF4-FFF2-40B4-BE49-F238E27FC236}">
                      <a16:creationId xmlns:a16="http://schemas.microsoft.com/office/drawing/2014/main" id="{78B67CFD-B358-2D1F-16CF-DDF5785B9720}"/>
                    </a:ext>
                  </a:extLst>
                </p:cNvPr>
                <p:cNvGrpSpPr/>
                <p:nvPr/>
              </p:nvGrpSpPr>
              <p:grpSpPr>
                <a:xfrm>
                  <a:off x="8491956" y="2567480"/>
                  <a:ext cx="2847403" cy="1012114"/>
                  <a:chOff x="8491956" y="1464161"/>
                  <a:chExt cx="2847403" cy="1012114"/>
                </a:xfrm>
              </p:grpSpPr>
              <p:sp>
                <p:nvSpPr>
                  <p:cNvPr id="105" name="직사각형 104">
                    <a:extLst>
                      <a:ext uri="{FF2B5EF4-FFF2-40B4-BE49-F238E27FC236}">
                        <a16:creationId xmlns:a16="http://schemas.microsoft.com/office/drawing/2014/main" id="{90E73C91-5663-BB06-E9B8-7AC3017CCB74}"/>
                      </a:ext>
                    </a:extLst>
                  </p:cNvPr>
                  <p:cNvSpPr/>
                  <p:nvPr/>
                </p:nvSpPr>
                <p:spPr>
                  <a:xfrm>
                    <a:off x="8491956" y="1464161"/>
                    <a:ext cx="2847403" cy="10121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5E3A90E0-F01F-4739-2EF0-6A2BC3D27E61}"/>
                      </a:ext>
                    </a:extLst>
                  </p:cNvPr>
                  <p:cNvSpPr txBox="1"/>
                  <p:nvPr/>
                </p:nvSpPr>
                <p:spPr>
                  <a:xfrm>
                    <a:off x="9675207" y="2337776"/>
                    <a:ext cx="48090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&lt; 2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단계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&gt;</a:t>
                    </a:r>
                  </a:p>
                </p:txBody>
              </p:sp>
            </p:grpSp>
            <p:grpSp>
              <p:nvGrpSpPr>
                <p:cNvPr id="101" name="그룹 100">
                  <a:extLst>
                    <a:ext uri="{FF2B5EF4-FFF2-40B4-BE49-F238E27FC236}">
                      <a16:creationId xmlns:a16="http://schemas.microsoft.com/office/drawing/2014/main" id="{FD42C833-2D43-9EE5-09FF-3469F2C223A7}"/>
                    </a:ext>
                  </a:extLst>
                </p:cNvPr>
                <p:cNvGrpSpPr/>
                <p:nvPr/>
              </p:nvGrpSpPr>
              <p:grpSpPr>
                <a:xfrm>
                  <a:off x="8674111" y="2660094"/>
                  <a:ext cx="2483092" cy="826887"/>
                  <a:chOff x="8674111" y="2661849"/>
                  <a:chExt cx="2483092" cy="826887"/>
                </a:xfrm>
              </p:grpSpPr>
              <p:grpSp>
                <p:nvGrpSpPr>
                  <p:cNvPr id="142" name="그룹 141">
                    <a:extLst>
                      <a:ext uri="{FF2B5EF4-FFF2-40B4-BE49-F238E27FC236}">
                        <a16:creationId xmlns:a16="http://schemas.microsoft.com/office/drawing/2014/main" id="{2E2A239E-67EE-1152-28E6-64678C5A6C40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4" y="2661849"/>
                    <a:ext cx="1005509" cy="826887"/>
                    <a:chOff x="4397613" y="2189151"/>
                    <a:chExt cx="3396774" cy="2793359"/>
                  </a:xfrm>
                </p:grpSpPr>
                <p:grpSp>
                  <p:nvGrpSpPr>
                    <p:cNvPr id="144" name="그룹 143">
                      <a:extLst>
                        <a:ext uri="{FF2B5EF4-FFF2-40B4-BE49-F238E27FC236}">
                          <a16:creationId xmlns:a16="http://schemas.microsoft.com/office/drawing/2014/main" id="{02852CFE-98E3-FF92-281B-ECD77304AC9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97613" y="2189151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147" name="그림 146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5C7126E7-5A44-AE2E-5B4A-C091C8539F8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148" name="그림 147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E57902F-ABC9-8994-DAF4-0EC47E3760C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145" name="그림 144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3CB3CE8B-A943-212C-D628-172BAF95ED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5338008" y="2331239"/>
                      <a:ext cx="1515985" cy="2651271"/>
                    </a:xfrm>
                    <a:prstGeom prst="rect">
                      <a:avLst/>
                    </a:prstGeom>
                    <a:effectLst>
                      <a:glow rad="25400">
                        <a:srgbClr val="F57F4F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146" name="그림 145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EB8DCF6F-5D8F-4DA0-4AC6-9B4F2AB0B2A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5661784" y="3368040"/>
                      <a:ext cx="871096" cy="161446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77" name="그룹 76">
                    <a:extLst>
                      <a:ext uri="{FF2B5EF4-FFF2-40B4-BE49-F238E27FC236}">
                        <a16:creationId xmlns:a16="http://schemas.microsoft.com/office/drawing/2014/main" id="{76D878EF-8ACC-69B3-2702-70EB78D69F30}"/>
                      </a:ext>
                    </a:extLst>
                  </p:cNvPr>
                  <p:cNvGrpSpPr/>
                  <p:nvPr/>
                </p:nvGrpSpPr>
                <p:grpSpPr>
                  <a:xfrm>
                    <a:off x="8674111" y="2661849"/>
                    <a:ext cx="1005509" cy="826887"/>
                    <a:chOff x="5811504" y="4657251"/>
                    <a:chExt cx="1005509" cy="826887"/>
                  </a:xfrm>
                </p:grpSpPr>
                <p:grpSp>
                  <p:nvGrpSpPr>
                    <p:cNvPr id="10" name="그룹 9">
                      <a:extLst>
                        <a:ext uri="{FF2B5EF4-FFF2-40B4-BE49-F238E27FC236}">
                          <a16:creationId xmlns:a16="http://schemas.microsoft.com/office/drawing/2014/main" id="{3F117CD7-590F-5D46-D133-6FF8218DA2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11504" y="4657251"/>
                      <a:ext cx="1005509" cy="826887"/>
                      <a:chOff x="4397613" y="2189151"/>
                      <a:chExt cx="3396774" cy="2793359"/>
                    </a:xfrm>
                  </p:grpSpPr>
                  <p:grpSp>
                    <p:nvGrpSpPr>
                      <p:cNvPr id="12" name="그룹 11">
                        <a:extLst>
                          <a:ext uri="{FF2B5EF4-FFF2-40B4-BE49-F238E27FC236}">
                            <a16:creationId xmlns:a16="http://schemas.microsoft.com/office/drawing/2014/main" id="{7951EE22-BF54-37E0-D82F-E2F8F7A3E0B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7613" y="2189151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8" name="그림 1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D814B2A0-E3CC-1796-6629-3D177204240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21" name="그림 20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74CA59FC-EB52-CF69-925E-54448019241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5" name="그림 14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506BC1F-BDEA-DD86-787D-07742D45406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grayscl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5338008" y="2331239"/>
                        <a:ext cx="1515985" cy="2651271"/>
                      </a:xfrm>
                      <a:prstGeom prst="rect">
                        <a:avLst/>
                      </a:prstGeom>
                      <a:effectLst>
                        <a:glow rad="25400">
                          <a:srgbClr val="F57F4F">
                            <a:alpha val="20000"/>
                          </a:srgbClr>
                        </a:glow>
                      </a:effectLst>
                    </p:spPr>
                  </p:pic>
                  <p:pic>
                    <p:nvPicPr>
                      <p:cNvPr id="16" name="그림 15" descr="할로윈, 호박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724324B0-E37D-EBF9-F09B-AFCF5650DA6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041" t="68636" r="38975" b="16615"/>
                      <a:stretch/>
                    </p:blipFill>
                    <p:spPr>
                      <a:xfrm>
                        <a:off x="5661783" y="4398091"/>
                        <a:ext cx="871097" cy="584412"/>
                      </a:xfrm>
                      <a:prstGeom prst="rect">
                        <a:avLst/>
                      </a:prstGeom>
                      <a:effectLst/>
                    </p:spPr>
                  </p:pic>
                </p:grpSp>
                <p:pic>
                  <p:nvPicPr>
                    <p:cNvPr id="25" name="그림 24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5533B1C-F955-8E22-3713-4080F3B1325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6252448" y="5237806"/>
                      <a:ext cx="123621" cy="246332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26" name="화살표: 오른쪽 25">
                    <a:extLst>
                      <a:ext uri="{FF2B5EF4-FFF2-40B4-BE49-F238E27FC236}">
                        <a16:creationId xmlns:a16="http://schemas.microsoft.com/office/drawing/2014/main" id="{93A214D8-FFC0-7485-8346-A7200C04EFAC}"/>
                      </a:ext>
                    </a:extLst>
                  </p:cNvPr>
                  <p:cNvSpPr/>
                  <p:nvPr/>
                </p:nvSpPr>
                <p:spPr>
                  <a:xfrm>
                    <a:off x="9816053" y="2998082"/>
                    <a:ext cx="194783" cy="150780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722855CB-4EC9-9374-07F1-A0BD7E500D60}"/>
                  </a:ext>
                </a:extLst>
              </p:cNvPr>
              <p:cNvGrpSpPr/>
              <p:nvPr/>
            </p:nvGrpSpPr>
            <p:grpSpPr>
              <a:xfrm>
                <a:off x="8601611" y="4347693"/>
                <a:ext cx="2847403" cy="1012114"/>
                <a:chOff x="8491956" y="3679156"/>
                <a:chExt cx="2847403" cy="1012114"/>
              </a:xfrm>
            </p:grpSpPr>
            <p:grpSp>
              <p:nvGrpSpPr>
                <p:cNvPr id="107" name="그룹 106">
                  <a:extLst>
                    <a:ext uri="{FF2B5EF4-FFF2-40B4-BE49-F238E27FC236}">
                      <a16:creationId xmlns:a16="http://schemas.microsoft.com/office/drawing/2014/main" id="{6444DFD2-B573-DDF2-C4E6-67774007224B}"/>
                    </a:ext>
                  </a:extLst>
                </p:cNvPr>
                <p:cNvGrpSpPr/>
                <p:nvPr/>
              </p:nvGrpSpPr>
              <p:grpSpPr>
                <a:xfrm>
                  <a:off x="8491956" y="3679156"/>
                  <a:ext cx="2847403" cy="1012114"/>
                  <a:chOff x="8491956" y="1464161"/>
                  <a:chExt cx="2847403" cy="1012114"/>
                </a:xfrm>
              </p:grpSpPr>
              <p:sp>
                <p:nvSpPr>
                  <p:cNvPr id="109" name="직사각형 108">
                    <a:extLst>
                      <a:ext uri="{FF2B5EF4-FFF2-40B4-BE49-F238E27FC236}">
                        <a16:creationId xmlns:a16="http://schemas.microsoft.com/office/drawing/2014/main" id="{191EED06-8602-74E8-D0D3-85E9249D293F}"/>
                      </a:ext>
                    </a:extLst>
                  </p:cNvPr>
                  <p:cNvSpPr/>
                  <p:nvPr/>
                </p:nvSpPr>
                <p:spPr>
                  <a:xfrm>
                    <a:off x="8491956" y="1464161"/>
                    <a:ext cx="2847403" cy="10121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03912C00-C837-BB8E-07DD-7DF01C0EBED6}"/>
                      </a:ext>
                    </a:extLst>
                  </p:cNvPr>
                  <p:cNvSpPr txBox="1"/>
                  <p:nvPr/>
                </p:nvSpPr>
                <p:spPr>
                  <a:xfrm>
                    <a:off x="9675207" y="2337776"/>
                    <a:ext cx="48090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&lt; 3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단계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&gt;</a:t>
                    </a:r>
                  </a:p>
                </p:txBody>
              </p:sp>
            </p:grpSp>
            <p:grpSp>
              <p:nvGrpSpPr>
                <p:cNvPr id="102" name="그룹 101">
                  <a:extLst>
                    <a:ext uri="{FF2B5EF4-FFF2-40B4-BE49-F238E27FC236}">
                      <a16:creationId xmlns:a16="http://schemas.microsoft.com/office/drawing/2014/main" id="{91AE9EC7-2347-1507-CBAC-7A5DB4D92E7C}"/>
                    </a:ext>
                  </a:extLst>
                </p:cNvPr>
                <p:cNvGrpSpPr/>
                <p:nvPr/>
              </p:nvGrpSpPr>
              <p:grpSpPr>
                <a:xfrm>
                  <a:off x="8674111" y="3771770"/>
                  <a:ext cx="2483092" cy="826887"/>
                  <a:chOff x="8674111" y="3836240"/>
                  <a:chExt cx="2483092" cy="826887"/>
                </a:xfrm>
              </p:grpSpPr>
              <p:grpSp>
                <p:nvGrpSpPr>
                  <p:cNvPr id="136" name="그룹 135">
                    <a:extLst>
                      <a:ext uri="{FF2B5EF4-FFF2-40B4-BE49-F238E27FC236}">
                        <a16:creationId xmlns:a16="http://schemas.microsoft.com/office/drawing/2014/main" id="{B8837DAA-0BF3-C237-527C-6B1629B6A548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4" y="3836240"/>
                    <a:ext cx="1005509" cy="826887"/>
                    <a:chOff x="647042" y="1915343"/>
                    <a:chExt cx="3396774" cy="2793359"/>
                  </a:xfrm>
                </p:grpSpPr>
                <p:grpSp>
                  <p:nvGrpSpPr>
                    <p:cNvPr id="138" name="그룹 137">
                      <a:extLst>
                        <a:ext uri="{FF2B5EF4-FFF2-40B4-BE49-F238E27FC236}">
                          <a16:creationId xmlns:a16="http://schemas.microsoft.com/office/drawing/2014/main" id="{3720F9F2-2AA0-4686-FEA4-81B29A92FF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7042" y="1915343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140" name="그림 13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3CF0CC4-4B08-4B4F-9F46-A8492A68DBF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141" name="그림 140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FADED838-6646-081D-8BC6-9EA5E81E714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139" name="그림 138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2D78675-5892-6A3A-D1BB-3687572957B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1587438" y="2057432"/>
                      <a:ext cx="1515985" cy="2651270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76" name="그룹 75">
                    <a:extLst>
                      <a:ext uri="{FF2B5EF4-FFF2-40B4-BE49-F238E27FC236}">
                        <a16:creationId xmlns:a16="http://schemas.microsoft.com/office/drawing/2014/main" id="{A2D832D4-4FD5-D424-0816-65D4EE701A2E}"/>
                      </a:ext>
                    </a:extLst>
                  </p:cNvPr>
                  <p:cNvGrpSpPr/>
                  <p:nvPr/>
                </p:nvGrpSpPr>
                <p:grpSpPr>
                  <a:xfrm>
                    <a:off x="8674111" y="3836240"/>
                    <a:ext cx="1005509" cy="826887"/>
                    <a:chOff x="8792530" y="4677074"/>
                    <a:chExt cx="1005509" cy="826887"/>
                  </a:xfrm>
                </p:grpSpPr>
                <p:grpSp>
                  <p:nvGrpSpPr>
                    <p:cNvPr id="29" name="그룹 28">
                      <a:extLst>
                        <a:ext uri="{FF2B5EF4-FFF2-40B4-BE49-F238E27FC236}">
                          <a16:creationId xmlns:a16="http://schemas.microsoft.com/office/drawing/2014/main" id="{4A5ADB9D-2FCB-0B53-B36F-50EEEFFFFC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92530" y="4677074"/>
                      <a:ext cx="1005509" cy="823247"/>
                      <a:chOff x="1136848" y="2706156"/>
                      <a:chExt cx="2246328" cy="1839150"/>
                    </a:xfrm>
                  </p:grpSpPr>
                  <p:pic>
                    <p:nvPicPr>
                      <p:cNvPr id="31" name="그림 30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CF357283-E1FF-60D5-CE5D-F500AB9479E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2" name="그림 31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93B97160-AD66-EDC8-9551-68B08C230F0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57" name="그림 56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3917982-8619-3D28-B044-CCD93CE4BD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9070904" y="4719135"/>
                      <a:ext cx="448760" cy="784826"/>
                    </a:xfrm>
                    <a:prstGeom prst="rect">
                      <a:avLst/>
                    </a:prstGeom>
                    <a:effectLst>
                      <a:glow rad="25400">
                        <a:srgbClr val="EE4B3A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30" name="그림 29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1B275107-CE4A-DC42-BFA9-AD03EDA74E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55252" r="30870" b="16615"/>
                    <a:stretch/>
                  </p:blipFill>
                  <p:spPr>
                    <a:xfrm>
                      <a:off x="9070904" y="5173979"/>
                      <a:ext cx="448760" cy="329981"/>
                    </a:xfrm>
                    <a:prstGeom prst="rect">
                      <a:avLst/>
                    </a:prstGeom>
                    <a:effectLst/>
                  </p:spPr>
                </p:pic>
                <p:pic>
                  <p:nvPicPr>
                    <p:cNvPr id="36" name="그림 35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05CACF4-D56E-4ECB-86FD-94A0177D68F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9166354" y="5026047"/>
                      <a:ext cx="257861" cy="477913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27" name="화살표: 오른쪽 26">
                    <a:extLst>
                      <a:ext uri="{FF2B5EF4-FFF2-40B4-BE49-F238E27FC236}">
                        <a16:creationId xmlns:a16="http://schemas.microsoft.com/office/drawing/2014/main" id="{7FD56DB5-FE01-7CC6-4BEE-03684A531FCA}"/>
                      </a:ext>
                    </a:extLst>
                  </p:cNvPr>
                  <p:cNvSpPr/>
                  <p:nvPr/>
                </p:nvSpPr>
                <p:spPr>
                  <a:xfrm>
                    <a:off x="9816053" y="4172365"/>
                    <a:ext cx="194783" cy="150780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352535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6724</TotalTime>
  <Words>3426</Words>
  <Application>Microsoft Office PowerPoint</Application>
  <PresentationFormat>와이드스크린</PresentationFormat>
  <Paragraphs>754</Paragraphs>
  <Slides>22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4" baseType="lpstr">
      <vt:lpstr>맑은 고딕</vt:lpstr>
      <vt:lpstr>바른공군체 Medium</vt:lpstr>
      <vt:lpstr>빛의 계승자 Bold</vt:lpstr>
      <vt:lpstr>페이퍼로지 1 Thin</vt:lpstr>
      <vt:lpstr>페이퍼로지 4 Regular</vt:lpstr>
      <vt:lpstr>페이퍼로지 5 Medium</vt:lpstr>
      <vt:lpstr>페이퍼로지 6 SemiBold</vt:lpstr>
      <vt:lpstr>페이퍼로지 7 Bold</vt:lpstr>
      <vt:lpstr>페이퍼로지 9 Black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110</cp:revision>
  <dcterms:created xsi:type="dcterms:W3CDTF">2024-11-19T19:33:02Z</dcterms:created>
  <dcterms:modified xsi:type="dcterms:W3CDTF">2024-12-21T11:50:22Z</dcterms:modified>
</cp:coreProperties>
</file>